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4"/>
  </p:sldMasterIdLst>
  <p:notesMasterIdLst>
    <p:notesMasterId r:id="rId35"/>
  </p:notesMasterIdLst>
  <p:handoutMasterIdLst>
    <p:handoutMasterId r:id="rId36"/>
  </p:handoutMasterIdLst>
  <p:sldIdLst>
    <p:sldId id="350" r:id="rId5"/>
    <p:sldId id="364" r:id="rId6"/>
    <p:sldId id="361" r:id="rId7"/>
    <p:sldId id="352" r:id="rId8"/>
    <p:sldId id="343" r:id="rId9"/>
    <p:sldId id="353" r:id="rId10"/>
    <p:sldId id="354" r:id="rId11"/>
    <p:sldId id="365" r:id="rId12"/>
    <p:sldId id="366" r:id="rId13"/>
    <p:sldId id="355" r:id="rId14"/>
    <p:sldId id="367" r:id="rId15"/>
    <p:sldId id="368" r:id="rId16"/>
    <p:sldId id="362" r:id="rId17"/>
    <p:sldId id="369" r:id="rId18"/>
    <p:sldId id="370" r:id="rId19"/>
    <p:sldId id="356" r:id="rId20"/>
    <p:sldId id="371" r:id="rId21"/>
    <p:sldId id="372" r:id="rId22"/>
    <p:sldId id="373" r:id="rId23"/>
    <p:sldId id="374" r:id="rId24"/>
    <p:sldId id="375" r:id="rId25"/>
    <p:sldId id="376" r:id="rId26"/>
    <p:sldId id="377" r:id="rId27"/>
    <p:sldId id="378" r:id="rId28"/>
    <p:sldId id="379" r:id="rId29"/>
    <p:sldId id="380" r:id="rId30"/>
    <p:sldId id="381" r:id="rId31"/>
    <p:sldId id="384" r:id="rId32"/>
    <p:sldId id="383" r:id="rId33"/>
    <p:sldId id="382" r:id="rId34"/>
  </p:sldIdLst>
  <p:sldSz cx="12192000" cy="6858000"/>
  <p:notesSz cx="6858000" cy="9144000"/>
  <p:defaultTextStyle>
    <a:defPPr rtl="0">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60" autoAdjust="0"/>
    <p:restoredTop sz="95226" autoAdjust="0"/>
  </p:normalViewPr>
  <p:slideViewPr>
    <p:cSldViewPr snapToGrid="0">
      <p:cViewPr varScale="1">
        <p:scale>
          <a:sx n="82" d="100"/>
          <a:sy n="82" d="100"/>
        </p:scale>
        <p:origin x="1056" y="90"/>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howGuides="1">
      <p:cViewPr varScale="1">
        <p:scale>
          <a:sx n="96" d="100"/>
          <a:sy n="96" d="100"/>
        </p:scale>
        <p:origin x="2892"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a:extLst>
              <a:ext uri="{FF2B5EF4-FFF2-40B4-BE49-F238E27FC236}">
                <a16:creationId xmlns:a16="http://schemas.microsoft.com/office/drawing/2014/main" id="{395B66E5-15AA-4745-8A67-3CE257BEE39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MX"/>
          </a:p>
        </p:txBody>
      </p:sp>
      <p:sp>
        <p:nvSpPr>
          <p:cNvPr id="4" name="Marcador de pie de página 3">
            <a:extLst>
              <a:ext uri="{FF2B5EF4-FFF2-40B4-BE49-F238E27FC236}">
                <a16:creationId xmlns:a16="http://schemas.microsoft.com/office/drawing/2014/main" id="{AC844A45-21B3-834A-A491-E4E4B9DC117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MX"/>
          </a:p>
        </p:txBody>
      </p:sp>
      <p:sp>
        <p:nvSpPr>
          <p:cNvPr id="5" name="Marcador de posición de número de diapositiva 4">
            <a:extLst>
              <a:ext uri="{FF2B5EF4-FFF2-40B4-BE49-F238E27FC236}">
                <a16:creationId xmlns:a16="http://schemas.microsoft.com/office/drawing/2014/main" id="{AC039FDB-18A0-074D-8BA3-A4C3DE896AF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E6D13E5-4CEC-3A4A-8E5D-AFCEE7512EEC}" type="slidenum">
              <a:rPr lang="es-MX" smtClean="0"/>
              <a:t>‹Nº›</a:t>
            </a:fld>
            <a:endParaRPr lang="es-MX"/>
          </a:p>
        </p:txBody>
      </p:sp>
    </p:spTree>
    <p:extLst>
      <p:ext uri="{BB962C8B-B14F-4D97-AF65-F5344CB8AC3E}">
        <p14:creationId xmlns:p14="http://schemas.microsoft.com/office/powerpoint/2010/main" val="2653228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MX" noProof="0"/>
          </a:p>
        </p:txBody>
      </p:sp>
      <p:sp>
        <p:nvSpPr>
          <p:cNvPr id="3" name="Marcador de posición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16DDD5-62CD-490F-AED1-A4E3DCB5364D}" type="datetime1">
              <a:rPr lang="es-MX" smtClean="0"/>
              <a:pPr/>
              <a:t>15/05/2024</a:t>
            </a:fld>
            <a:endParaRPr lang="es-MX" dirty="0"/>
          </a:p>
        </p:txBody>
      </p:sp>
      <p:sp>
        <p:nvSpPr>
          <p:cNvPr id="4" name="Marcador de posición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MX" noProof="0"/>
          </a:p>
        </p:txBody>
      </p:sp>
      <p:sp>
        <p:nvSpPr>
          <p:cNvPr id="5" name="Marcador de posición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MX" noProof="0"/>
              <a:t>Haga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6" name="Marcador de posición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MX" noProof="0"/>
          </a:p>
        </p:txBody>
      </p:sp>
      <p:sp>
        <p:nvSpPr>
          <p:cNvPr id="7" name="Marcador de posición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89C7E07-3C67-C64C-8DA0-0404F6303970}" type="slidenum">
              <a:rPr lang="es-MX" noProof="0" smtClean="0"/>
              <a:t>‹Nº›</a:t>
            </a:fld>
            <a:endParaRPr lang="es-MX" noProof="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pPr rtl="0"/>
            <a:fld id="{A89C7E07-3C67-C64C-8DA0-0404F6303970}" type="slidenum">
              <a:rPr lang="es-MX" smtClean="0"/>
              <a:t>1</a:t>
            </a:fld>
            <a:endParaRPr lang="es-MX"/>
          </a:p>
        </p:txBody>
      </p:sp>
    </p:spTree>
    <p:extLst>
      <p:ext uri="{BB962C8B-B14F-4D97-AF65-F5344CB8AC3E}">
        <p14:creationId xmlns:p14="http://schemas.microsoft.com/office/powerpoint/2010/main" val="3334069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5"/>
          </p:nvPr>
        </p:nvSpPr>
        <p:spPr/>
        <p:txBody>
          <a:bodyPr/>
          <a:lstStyle/>
          <a:p>
            <a:pPr rtl="0"/>
            <a:fld id="{A89C7E07-3C67-C64C-8DA0-0404F6303970}" type="slidenum">
              <a:rPr lang="es-MX" smtClean="0"/>
              <a:t>12</a:t>
            </a:fld>
            <a:endParaRPr lang="es-MX"/>
          </a:p>
        </p:txBody>
      </p:sp>
    </p:spTree>
    <p:extLst>
      <p:ext uri="{BB962C8B-B14F-4D97-AF65-F5344CB8AC3E}">
        <p14:creationId xmlns:p14="http://schemas.microsoft.com/office/powerpoint/2010/main" val="25046561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5"/>
          </p:nvPr>
        </p:nvSpPr>
        <p:spPr/>
        <p:txBody>
          <a:bodyPr/>
          <a:lstStyle/>
          <a:p>
            <a:pPr rtl="0"/>
            <a:fld id="{A89C7E07-3C67-C64C-8DA0-0404F6303970}" type="slidenum">
              <a:rPr lang="es-MX" smtClean="0"/>
              <a:t>13</a:t>
            </a:fld>
            <a:endParaRPr lang="es-MX"/>
          </a:p>
        </p:txBody>
      </p:sp>
    </p:spTree>
    <p:extLst>
      <p:ext uri="{BB962C8B-B14F-4D97-AF65-F5344CB8AC3E}">
        <p14:creationId xmlns:p14="http://schemas.microsoft.com/office/powerpoint/2010/main" val="36391153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pPr rtl="0"/>
            <a:fld id="{A89C7E07-3C67-C64C-8DA0-0404F6303970}" type="slidenum">
              <a:rPr lang="es-MX" smtClean="0"/>
              <a:t>14</a:t>
            </a:fld>
            <a:endParaRPr lang="es-MX"/>
          </a:p>
        </p:txBody>
      </p:sp>
    </p:spTree>
    <p:extLst>
      <p:ext uri="{BB962C8B-B14F-4D97-AF65-F5344CB8AC3E}">
        <p14:creationId xmlns:p14="http://schemas.microsoft.com/office/powerpoint/2010/main" val="34500946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pPr rtl="0"/>
            <a:fld id="{A89C7E07-3C67-C64C-8DA0-0404F6303970}" type="slidenum">
              <a:rPr lang="es-MX" smtClean="0"/>
              <a:t>15</a:t>
            </a:fld>
            <a:endParaRPr lang="es-MX"/>
          </a:p>
        </p:txBody>
      </p:sp>
    </p:spTree>
    <p:extLst>
      <p:ext uri="{BB962C8B-B14F-4D97-AF65-F5344CB8AC3E}">
        <p14:creationId xmlns:p14="http://schemas.microsoft.com/office/powerpoint/2010/main" val="26943954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5"/>
          </p:nvPr>
        </p:nvSpPr>
        <p:spPr/>
        <p:txBody>
          <a:bodyPr/>
          <a:lstStyle/>
          <a:p>
            <a:pPr rtl="0"/>
            <a:fld id="{A89C7E07-3C67-C64C-8DA0-0404F6303970}" type="slidenum">
              <a:rPr lang="es-MX" smtClean="0"/>
              <a:t>16</a:t>
            </a:fld>
            <a:endParaRPr lang="es-MX"/>
          </a:p>
        </p:txBody>
      </p:sp>
    </p:spTree>
    <p:extLst>
      <p:ext uri="{BB962C8B-B14F-4D97-AF65-F5344CB8AC3E}">
        <p14:creationId xmlns:p14="http://schemas.microsoft.com/office/powerpoint/2010/main" val="30308479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pPr rtl="0"/>
            <a:fld id="{A89C7E07-3C67-C64C-8DA0-0404F6303970}" type="slidenum">
              <a:rPr lang="es-MX" smtClean="0"/>
              <a:t>17</a:t>
            </a:fld>
            <a:endParaRPr lang="es-MX"/>
          </a:p>
        </p:txBody>
      </p:sp>
    </p:spTree>
    <p:extLst>
      <p:ext uri="{BB962C8B-B14F-4D97-AF65-F5344CB8AC3E}">
        <p14:creationId xmlns:p14="http://schemas.microsoft.com/office/powerpoint/2010/main" val="8197705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pPr rtl="0"/>
            <a:fld id="{A89C7E07-3C67-C64C-8DA0-0404F6303970}" type="slidenum">
              <a:rPr lang="es-MX" smtClean="0"/>
              <a:t>18</a:t>
            </a:fld>
            <a:endParaRPr lang="es-MX"/>
          </a:p>
        </p:txBody>
      </p:sp>
    </p:spTree>
    <p:extLst>
      <p:ext uri="{BB962C8B-B14F-4D97-AF65-F5344CB8AC3E}">
        <p14:creationId xmlns:p14="http://schemas.microsoft.com/office/powerpoint/2010/main" val="1688129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5"/>
          </p:nvPr>
        </p:nvSpPr>
        <p:spPr/>
        <p:txBody>
          <a:bodyPr/>
          <a:lstStyle/>
          <a:p>
            <a:pPr rtl="0"/>
            <a:fld id="{A89C7E07-3C67-C64C-8DA0-0404F6303970}" type="slidenum">
              <a:rPr lang="es-MX" smtClean="0"/>
              <a:t>2</a:t>
            </a:fld>
            <a:endParaRPr lang="es-MX"/>
          </a:p>
        </p:txBody>
      </p:sp>
    </p:spTree>
    <p:extLst>
      <p:ext uri="{BB962C8B-B14F-4D97-AF65-F5344CB8AC3E}">
        <p14:creationId xmlns:p14="http://schemas.microsoft.com/office/powerpoint/2010/main" val="4246440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5"/>
          </p:nvPr>
        </p:nvSpPr>
        <p:spPr/>
        <p:txBody>
          <a:bodyPr/>
          <a:lstStyle/>
          <a:p>
            <a:pPr rtl="0"/>
            <a:fld id="{A89C7E07-3C67-C64C-8DA0-0404F6303970}" type="slidenum">
              <a:rPr lang="es-MX" smtClean="0"/>
              <a:t>3</a:t>
            </a:fld>
            <a:endParaRPr lang="es-MX"/>
          </a:p>
        </p:txBody>
      </p:sp>
    </p:spTree>
    <p:extLst>
      <p:ext uri="{BB962C8B-B14F-4D97-AF65-F5344CB8AC3E}">
        <p14:creationId xmlns:p14="http://schemas.microsoft.com/office/powerpoint/2010/main" val="13940492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5"/>
          </p:nvPr>
        </p:nvSpPr>
        <p:spPr/>
        <p:txBody>
          <a:bodyPr/>
          <a:lstStyle/>
          <a:p>
            <a:pPr rtl="0"/>
            <a:fld id="{A89C7E07-3C67-C64C-8DA0-0404F6303970}" type="slidenum">
              <a:rPr lang="es-MX" smtClean="0"/>
              <a:t>4</a:t>
            </a:fld>
            <a:endParaRPr lang="es-MX"/>
          </a:p>
        </p:txBody>
      </p:sp>
    </p:spTree>
    <p:extLst>
      <p:ext uri="{BB962C8B-B14F-4D97-AF65-F5344CB8AC3E}">
        <p14:creationId xmlns:p14="http://schemas.microsoft.com/office/powerpoint/2010/main" val="35000348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MX"/>
          </a:p>
        </p:txBody>
      </p:sp>
      <p:sp>
        <p:nvSpPr>
          <p:cNvPr id="4" name="Marcador de posición de número de diapositiva 3"/>
          <p:cNvSpPr>
            <a:spLocks noGrp="1"/>
          </p:cNvSpPr>
          <p:nvPr>
            <p:ph type="sldNum" sz="quarter" idx="5"/>
          </p:nvPr>
        </p:nvSpPr>
        <p:spPr/>
        <p:txBody>
          <a:bodyPr rtlCol="0"/>
          <a:lstStyle/>
          <a:p>
            <a:pPr rtl="0"/>
            <a:fld id="{A89C7E07-3C67-C64C-8DA0-0404F6303970}" type="slidenum">
              <a:rPr lang="es-MX" smtClean="0"/>
              <a:t>5</a:t>
            </a:fld>
            <a:endParaRPr lang="es-MX"/>
          </a:p>
        </p:txBody>
      </p:sp>
    </p:spTree>
    <p:extLst>
      <p:ext uri="{BB962C8B-B14F-4D97-AF65-F5344CB8AC3E}">
        <p14:creationId xmlns:p14="http://schemas.microsoft.com/office/powerpoint/2010/main" val="182389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5"/>
          </p:nvPr>
        </p:nvSpPr>
        <p:spPr/>
        <p:txBody>
          <a:bodyPr/>
          <a:lstStyle/>
          <a:p>
            <a:pPr rtl="0"/>
            <a:fld id="{A89C7E07-3C67-C64C-8DA0-0404F6303970}" type="slidenum">
              <a:rPr lang="es-MX" smtClean="0"/>
              <a:t>6</a:t>
            </a:fld>
            <a:endParaRPr lang="es-MX"/>
          </a:p>
        </p:txBody>
      </p:sp>
    </p:spTree>
    <p:extLst>
      <p:ext uri="{BB962C8B-B14F-4D97-AF65-F5344CB8AC3E}">
        <p14:creationId xmlns:p14="http://schemas.microsoft.com/office/powerpoint/2010/main" val="21349868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5"/>
          </p:nvPr>
        </p:nvSpPr>
        <p:spPr/>
        <p:txBody>
          <a:bodyPr/>
          <a:lstStyle/>
          <a:p>
            <a:pPr rtl="0"/>
            <a:fld id="{A89C7E07-3C67-C64C-8DA0-0404F6303970}" type="slidenum">
              <a:rPr lang="es-MX" smtClean="0"/>
              <a:t>7</a:t>
            </a:fld>
            <a:endParaRPr lang="es-MX"/>
          </a:p>
        </p:txBody>
      </p:sp>
    </p:spTree>
    <p:extLst>
      <p:ext uri="{BB962C8B-B14F-4D97-AF65-F5344CB8AC3E}">
        <p14:creationId xmlns:p14="http://schemas.microsoft.com/office/powerpoint/2010/main" val="30432043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5"/>
          </p:nvPr>
        </p:nvSpPr>
        <p:spPr/>
        <p:txBody>
          <a:bodyPr/>
          <a:lstStyle/>
          <a:p>
            <a:pPr rtl="0"/>
            <a:fld id="{A89C7E07-3C67-C64C-8DA0-0404F6303970}" type="slidenum">
              <a:rPr lang="es-MX" smtClean="0"/>
              <a:t>10</a:t>
            </a:fld>
            <a:endParaRPr lang="es-MX"/>
          </a:p>
        </p:txBody>
      </p:sp>
    </p:spTree>
    <p:extLst>
      <p:ext uri="{BB962C8B-B14F-4D97-AF65-F5344CB8AC3E}">
        <p14:creationId xmlns:p14="http://schemas.microsoft.com/office/powerpoint/2010/main" val="13106173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5"/>
          </p:nvPr>
        </p:nvSpPr>
        <p:spPr/>
        <p:txBody>
          <a:bodyPr/>
          <a:lstStyle/>
          <a:p>
            <a:pPr rtl="0"/>
            <a:fld id="{A89C7E07-3C67-C64C-8DA0-0404F6303970}" type="slidenum">
              <a:rPr lang="es-MX" smtClean="0"/>
              <a:t>11</a:t>
            </a:fld>
            <a:endParaRPr lang="es-MX"/>
          </a:p>
        </p:txBody>
      </p:sp>
    </p:spTree>
    <p:extLst>
      <p:ext uri="{BB962C8B-B14F-4D97-AF65-F5344CB8AC3E}">
        <p14:creationId xmlns:p14="http://schemas.microsoft.com/office/powerpoint/2010/main" val="2529837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ítulo">
    <p:bg>
      <p:bgPr>
        <a:solidFill>
          <a:schemeClr val="tx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B6987D-0137-DE42-B76B-FF621E808D90}"/>
              </a:ext>
            </a:extLst>
          </p:cNvPr>
          <p:cNvSpPr>
            <a:spLocks noGrp="1"/>
          </p:cNvSpPr>
          <p:nvPr>
            <p:ph type="ctrTitle"/>
          </p:nvPr>
        </p:nvSpPr>
        <p:spPr>
          <a:xfrm>
            <a:off x="6367054" y="2116182"/>
            <a:ext cx="5491571" cy="1514019"/>
          </a:xfrm>
          <a:prstGeom prst="rect">
            <a:avLst/>
          </a:prstGeom>
        </p:spPr>
        <p:txBody>
          <a:bodyPr lIns="0" tIns="0" rIns="0" bIns="0" rtlCol="0" anchor="b">
            <a:noAutofit/>
          </a:bodyPr>
          <a:lstStyle>
            <a:lvl1pPr algn="l">
              <a:defRPr sz="6000" b="1" i="0" spc="100" baseline="0">
                <a:solidFill>
                  <a:schemeClr val="bg1"/>
                </a:solidFill>
                <a:latin typeface="+mj-lt"/>
              </a:defRPr>
            </a:lvl1pPr>
          </a:lstStyle>
          <a:p>
            <a:pPr rtl="0"/>
            <a:r>
              <a:rPr lang="es-ES" noProof="0"/>
              <a:t>Haga clic para modificar el estilo de título del patrón</a:t>
            </a:r>
            <a:endParaRPr lang="es-MX" noProof="0" dirty="0"/>
          </a:p>
        </p:txBody>
      </p:sp>
      <p:grpSp>
        <p:nvGrpSpPr>
          <p:cNvPr id="9" name="Grupo 8">
            <a:extLst>
              <a:ext uri="{FF2B5EF4-FFF2-40B4-BE49-F238E27FC236}">
                <a16:creationId xmlns:a16="http://schemas.microsoft.com/office/drawing/2014/main" id="{C26C18C3-ED25-DD4B-BA72-24932D54DE37}"/>
              </a:ext>
            </a:extLst>
          </p:cNvPr>
          <p:cNvGrpSpPr>
            <a:grpSpLocks/>
          </p:cNvGrpSpPr>
          <p:nvPr userDrawn="1"/>
        </p:nvGrpSpPr>
        <p:grpSpPr bwMode="auto">
          <a:xfrm>
            <a:off x="1" y="758752"/>
            <a:ext cx="6099248" cy="6099248"/>
            <a:chOff x="0" y="12289"/>
            <a:chExt cx="3550" cy="3551"/>
          </a:xfrm>
        </p:grpSpPr>
        <p:sp>
          <p:nvSpPr>
            <p:cNvPr id="10" name="Forma libre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sp>
          <p:nvSpPr>
            <p:cNvPr id="11" name="Forma libre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sp>
          <p:nvSpPr>
            <p:cNvPr id="12" name="Forma libre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grpSp>
      <p:sp>
        <p:nvSpPr>
          <p:cNvPr id="18" name="Marcador de posición de texto 29">
            <a:extLst>
              <a:ext uri="{FF2B5EF4-FFF2-40B4-BE49-F238E27FC236}">
                <a16:creationId xmlns:a16="http://schemas.microsoft.com/office/drawing/2014/main" id="{276A9CD7-E675-3048-86D3-3546A2F6B456}"/>
              </a:ext>
            </a:extLst>
          </p:cNvPr>
          <p:cNvSpPr>
            <a:spLocks noGrp="1"/>
          </p:cNvSpPr>
          <p:nvPr>
            <p:ph type="body" sz="quarter" idx="11"/>
          </p:nvPr>
        </p:nvSpPr>
        <p:spPr>
          <a:xfrm>
            <a:off x="6367055" y="4549553"/>
            <a:ext cx="5491570" cy="953337"/>
          </a:xfrm>
        </p:spPr>
        <p:txBody>
          <a:bodyPr lIns="0" tIns="0" rIns="0" bIns="0" rtlCol="0">
            <a:noAutofit/>
          </a:bodyPr>
          <a:lstStyle>
            <a:lvl1pPr marL="0" indent="0">
              <a:buNone/>
              <a:defRPr sz="1800" b="0" i="0">
                <a:solidFill>
                  <a:schemeClr val="tx2"/>
                </a:solidFill>
                <a:latin typeface="+mn-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cxnSp>
        <p:nvCxnSpPr>
          <p:cNvPr id="13" name="Conector recto 12">
            <a:extLst>
              <a:ext uri="{FF2B5EF4-FFF2-40B4-BE49-F238E27FC236}">
                <a16:creationId xmlns:a16="http://schemas.microsoft.com/office/drawing/2014/main" id="{A69706A2-3726-FE4E-B923-E75D48597816}"/>
              </a:ext>
            </a:extLst>
          </p:cNvPr>
          <p:cNvCxnSpPr>
            <a:cxnSpLocks/>
          </p:cNvCxnSpPr>
          <p:nvPr userDrawn="1"/>
        </p:nvCxnSpPr>
        <p:spPr>
          <a:xfrm>
            <a:off x="6367055" y="4252111"/>
            <a:ext cx="21348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27108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
    <p:bg>
      <p:bgPr>
        <a:solidFill>
          <a:schemeClr val="tx1"/>
        </a:solidFill>
        <a:effectLst/>
      </p:bgPr>
    </p:bg>
    <p:spTree>
      <p:nvGrpSpPr>
        <p:cNvPr id="1" name=""/>
        <p:cNvGrpSpPr/>
        <p:nvPr/>
      </p:nvGrpSpPr>
      <p:grpSpPr>
        <a:xfrm>
          <a:off x="0" y="0"/>
          <a:ext cx="0" cy="0"/>
          <a:chOff x="0" y="0"/>
          <a:chExt cx="0" cy="0"/>
        </a:xfrm>
      </p:grpSpPr>
      <p:grpSp>
        <p:nvGrpSpPr>
          <p:cNvPr id="19" name="Grupo 18">
            <a:extLst>
              <a:ext uri="{FF2B5EF4-FFF2-40B4-BE49-F238E27FC236}">
                <a16:creationId xmlns:a16="http://schemas.microsoft.com/office/drawing/2014/main" id="{BDEF3328-825B-3946-8472-DB93D6A32867}"/>
              </a:ext>
            </a:extLst>
          </p:cNvPr>
          <p:cNvGrpSpPr>
            <a:grpSpLocks/>
          </p:cNvGrpSpPr>
          <p:nvPr userDrawn="1"/>
        </p:nvGrpSpPr>
        <p:grpSpPr bwMode="auto">
          <a:xfrm rot="16200000" flipV="1">
            <a:off x="0" y="3900132"/>
            <a:ext cx="2959226" cy="2959226"/>
            <a:chOff x="0" y="12289"/>
            <a:chExt cx="3550" cy="3551"/>
          </a:xfrm>
        </p:grpSpPr>
        <p:sp>
          <p:nvSpPr>
            <p:cNvPr id="20" name="Forma libre 19">
              <a:extLst>
                <a:ext uri="{FF2B5EF4-FFF2-40B4-BE49-F238E27FC236}">
                  <a16:creationId xmlns:a16="http://schemas.microsoft.com/office/drawing/2014/main" id="{4E4E09DF-AF21-0E4A-9838-14DFBFFED7D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sp>
          <p:nvSpPr>
            <p:cNvPr id="21" name="Forma libre 20">
              <a:extLst>
                <a:ext uri="{FF2B5EF4-FFF2-40B4-BE49-F238E27FC236}">
                  <a16:creationId xmlns:a16="http://schemas.microsoft.com/office/drawing/2014/main" id="{653F54AE-9BC1-3A45-A129-4028EADE406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sp>
          <p:nvSpPr>
            <p:cNvPr id="22" name="Forma libre 21">
              <a:extLst>
                <a:ext uri="{FF2B5EF4-FFF2-40B4-BE49-F238E27FC236}">
                  <a16:creationId xmlns:a16="http://schemas.microsoft.com/office/drawing/2014/main" id="{254F6D22-4944-974A-999E-F9E22F15952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grpSp>
      <p:sp>
        <p:nvSpPr>
          <p:cNvPr id="32" name="Título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j-lt"/>
              </a:defRPr>
            </a:lvl1pPr>
          </a:lstStyle>
          <a:p>
            <a:pPr rtl="0"/>
            <a:r>
              <a:rPr lang="es-ES" noProof="0"/>
              <a:t>Haga clic para modificar el estilo de título del patrón</a:t>
            </a:r>
            <a:endParaRPr lang="es-MX" noProof="0" dirty="0"/>
          </a:p>
        </p:txBody>
      </p:sp>
      <p:cxnSp>
        <p:nvCxnSpPr>
          <p:cNvPr id="33" name="Conector recto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3" name="Marcador de posición de texto 2">
            <a:extLst>
              <a:ext uri="{FF2B5EF4-FFF2-40B4-BE49-F238E27FC236}">
                <a16:creationId xmlns:a16="http://schemas.microsoft.com/office/drawing/2014/main" id="{A6147D10-E7D7-8F40-AF69-726398729333}"/>
              </a:ext>
            </a:extLst>
          </p:cNvPr>
          <p:cNvSpPr>
            <a:spLocks noGrp="1"/>
          </p:cNvSpPr>
          <p:nvPr>
            <p:ph type="body" idx="1"/>
          </p:nvPr>
        </p:nvSpPr>
        <p:spPr>
          <a:xfrm>
            <a:off x="964023" y="2300984"/>
            <a:ext cx="4827178" cy="404216"/>
          </a:xfrm>
          <a:prstGeom prst="rect">
            <a:avLst/>
          </a:prstGeom>
        </p:spPr>
        <p:txBody>
          <a:bodyPr lIns="0" tIns="0" rIns="0" bIns="0" rtlCol="0" anchor="t" anchorCtr="0">
            <a:normAutofit/>
          </a:bodyPr>
          <a:lstStyle>
            <a:lvl1pPr marL="0" indent="0">
              <a:buNone/>
              <a:defRPr sz="1800" b="0" i="0"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25" name="Marcador de posición de texto 2">
            <a:extLst>
              <a:ext uri="{FF2B5EF4-FFF2-40B4-BE49-F238E27FC236}">
                <a16:creationId xmlns:a16="http://schemas.microsoft.com/office/drawing/2014/main" id="{3A0EE708-F36B-444B-9A8B-D48D69535E45}"/>
              </a:ext>
            </a:extLst>
          </p:cNvPr>
          <p:cNvSpPr>
            <a:spLocks noGrp="1"/>
          </p:cNvSpPr>
          <p:nvPr>
            <p:ph type="body" idx="10"/>
          </p:nvPr>
        </p:nvSpPr>
        <p:spPr>
          <a:xfrm>
            <a:off x="6362700" y="2300984"/>
            <a:ext cx="4764829" cy="404216"/>
          </a:xfrm>
          <a:prstGeom prst="rect">
            <a:avLst/>
          </a:prstGeom>
        </p:spPr>
        <p:txBody>
          <a:bodyPr lIns="0" tIns="0" rIns="0" bIns="0" rtlCol="0" anchor="t" anchorCtr="0">
            <a:normAutofit/>
          </a:bodyPr>
          <a:lstStyle>
            <a:lvl1pPr marL="0" indent="0">
              <a:buNone/>
              <a:defRPr sz="1800" b="0" i="0"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27" name="Marcador de posición de contenido 3">
            <a:extLst>
              <a:ext uri="{FF2B5EF4-FFF2-40B4-BE49-F238E27FC236}">
                <a16:creationId xmlns:a16="http://schemas.microsoft.com/office/drawing/2014/main" id="{E81957B7-CEA6-A446-A203-471CF9A57FFD}"/>
              </a:ext>
            </a:extLst>
          </p:cNvPr>
          <p:cNvSpPr>
            <a:spLocks noGrp="1"/>
          </p:cNvSpPr>
          <p:nvPr>
            <p:ph sz="half" idx="2"/>
          </p:nvPr>
        </p:nvSpPr>
        <p:spPr>
          <a:xfrm>
            <a:off x="964023" y="2799146"/>
            <a:ext cx="4827178"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es-ES" noProof="0"/>
              <a:t>Haga clic para modificar los estilos de texto del patrón</a:t>
            </a:r>
          </a:p>
        </p:txBody>
      </p:sp>
      <p:sp>
        <p:nvSpPr>
          <p:cNvPr id="28" name="Marcador de posición de contenido 3">
            <a:extLst>
              <a:ext uri="{FF2B5EF4-FFF2-40B4-BE49-F238E27FC236}">
                <a16:creationId xmlns:a16="http://schemas.microsoft.com/office/drawing/2014/main" id="{E40D4044-0F7B-0647-BAB5-16B23EBD9ECD}"/>
              </a:ext>
            </a:extLst>
          </p:cNvPr>
          <p:cNvSpPr>
            <a:spLocks noGrp="1"/>
          </p:cNvSpPr>
          <p:nvPr>
            <p:ph sz="half" idx="13"/>
          </p:nvPr>
        </p:nvSpPr>
        <p:spPr>
          <a:xfrm>
            <a:off x="6362700" y="2799146"/>
            <a:ext cx="4756241"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es-ES" noProof="0"/>
              <a:t>Haga clic para modificar los estilos de texto del patrón</a:t>
            </a:r>
          </a:p>
        </p:txBody>
      </p:sp>
      <p:cxnSp>
        <p:nvCxnSpPr>
          <p:cNvPr id="15" name="Conector recto 14">
            <a:extLst>
              <a:ext uri="{FF2B5EF4-FFF2-40B4-BE49-F238E27FC236}">
                <a16:creationId xmlns:a16="http://schemas.microsoft.com/office/drawing/2014/main" id="{ED51C063-0222-064B-8A2E-485FE9EAC10D}"/>
              </a:ext>
            </a:extLst>
          </p:cNvPr>
          <p:cNvCxnSpPr>
            <a:cxnSpLocks/>
          </p:cNvCxnSpPr>
          <p:nvPr userDrawn="1"/>
        </p:nvCxnSpPr>
        <p:spPr>
          <a:xfrm>
            <a:off x="63627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 name="Marcador de fecha 1">
            <a:extLst>
              <a:ext uri="{FF2B5EF4-FFF2-40B4-BE49-F238E27FC236}">
                <a16:creationId xmlns:a16="http://schemas.microsoft.com/office/drawing/2014/main" id="{4914D182-A7DD-4F7B-B207-262854316EDA}"/>
              </a:ext>
            </a:extLst>
          </p:cNvPr>
          <p:cNvSpPr>
            <a:spLocks noGrp="1"/>
          </p:cNvSpPr>
          <p:nvPr>
            <p:ph type="dt" sz="half" idx="14"/>
          </p:nvPr>
        </p:nvSpPr>
        <p:spPr/>
        <p:txBody>
          <a:bodyPr rtlCol="0"/>
          <a:lstStyle/>
          <a:p>
            <a:pPr rtl="0"/>
            <a:fld id="{4664765F-4FB6-4202-9E9D-A26625E8FAC7}" type="datetime4">
              <a:rPr lang="es-MX" noProof="0" smtClean="0">
                <a:latin typeface="+mn-lt"/>
              </a:rPr>
              <a:t>15 de mayo de 2024</a:t>
            </a:fld>
            <a:endParaRPr lang="es-MX" noProof="0" dirty="0">
              <a:latin typeface="+mn-lt"/>
            </a:endParaRPr>
          </a:p>
        </p:txBody>
      </p:sp>
      <p:sp>
        <p:nvSpPr>
          <p:cNvPr id="3" name="Marcador de pie de página 2">
            <a:extLst>
              <a:ext uri="{FF2B5EF4-FFF2-40B4-BE49-F238E27FC236}">
                <a16:creationId xmlns:a16="http://schemas.microsoft.com/office/drawing/2014/main" id="{10B29252-5D0B-4B9D-9FBD-8EC0929FE096}"/>
              </a:ext>
            </a:extLst>
          </p:cNvPr>
          <p:cNvSpPr>
            <a:spLocks noGrp="1"/>
          </p:cNvSpPr>
          <p:nvPr>
            <p:ph type="ftr" sz="quarter" idx="15"/>
          </p:nvPr>
        </p:nvSpPr>
        <p:spPr/>
        <p:txBody>
          <a:bodyPr rtlCol="0"/>
          <a:lstStyle/>
          <a:p>
            <a:pPr rtl="0"/>
            <a:r>
              <a:rPr lang="es-MX" noProof="0" dirty="0"/>
              <a:t>Revisión anual</a:t>
            </a:r>
            <a:endParaRPr lang="es-MX" b="0" noProof="0" dirty="0"/>
          </a:p>
        </p:txBody>
      </p:sp>
      <p:sp>
        <p:nvSpPr>
          <p:cNvPr id="4" name="Marcador de posición de número de diapositiva 3">
            <a:extLst>
              <a:ext uri="{FF2B5EF4-FFF2-40B4-BE49-F238E27FC236}">
                <a16:creationId xmlns:a16="http://schemas.microsoft.com/office/drawing/2014/main" id="{5BB4FEF6-E217-4110-BBF5-C4B77ADC8457}"/>
              </a:ext>
            </a:extLst>
          </p:cNvPr>
          <p:cNvSpPr>
            <a:spLocks noGrp="1"/>
          </p:cNvSpPr>
          <p:nvPr>
            <p:ph type="sldNum" sz="quarter" idx="16"/>
          </p:nvPr>
        </p:nvSpPr>
        <p:spPr/>
        <p:txBody>
          <a:bodyPr rtlCol="0"/>
          <a:lstStyle/>
          <a:p>
            <a:pPr rtl="0"/>
            <a:fld id="{294A09A9-5501-47C1-A89A-A340965A2BE2}" type="slidenum">
              <a:rPr lang="es-MX" noProof="0" smtClean="0"/>
              <a:pPr rtl="0"/>
              <a:t>‹Nº›</a:t>
            </a:fld>
            <a:endParaRPr lang="es-MX" noProof="0" dirty="0"/>
          </a:p>
        </p:txBody>
      </p:sp>
    </p:spTree>
    <p:extLst>
      <p:ext uri="{BB962C8B-B14F-4D97-AF65-F5344CB8AC3E}">
        <p14:creationId xmlns:p14="http://schemas.microsoft.com/office/powerpoint/2010/main" val="255042539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col">
    <p:bg>
      <p:bgPr>
        <a:solidFill>
          <a:schemeClr val="tx1"/>
        </a:solidFill>
        <a:effectLst/>
      </p:bgPr>
    </p:bg>
    <p:spTree>
      <p:nvGrpSpPr>
        <p:cNvPr id="1" name=""/>
        <p:cNvGrpSpPr/>
        <p:nvPr/>
      </p:nvGrpSpPr>
      <p:grpSpPr>
        <a:xfrm>
          <a:off x="0" y="0"/>
          <a:ext cx="0" cy="0"/>
          <a:chOff x="0" y="0"/>
          <a:chExt cx="0" cy="0"/>
        </a:xfrm>
      </p:grpSpPr>
      <p:grpSp>
        <p:nvGrpSpPr>
          <p:cNvPr id="37" name="Grupo 36">
            <a:extLst>
              <a:ext uri="{FF2B5EF4-FFF2-40B4-BE49-F238E27FC236}">
                <a16:creationId xmlns:a16="http://schemas.microsoft.com/office/drawing/2014/main" id="{868B08E5-2F7C-7749-8BDF-386EAF974BB0}"/>
              </a:ext>
            </a:extLst>
          </p:cNvPr>
          <p:cNvGrpSpPr>
            <a:grpSpLocks/>
          </p:cNvGrpSpPr>
          <p:nvPr userDrawn="1"/>
        </p:nvGrpSpPr>
        <p:grpSpPr bwMode="auto">
          <a:xfrm rot="16200000" flipV="1">
            <a:off x="0" y="3900132"/>
            <a:ext cx="2959226" cy="2959226"/>
            <a:chOff x="0" y="12289"/>
            <a:chExt cx="3550" cy="3551"/>
          </a:xfrm>
        </p:grpSpPr>
        <p:sp>
          <p:nvSpPr>
            <p:cNvPr id="38" name="Forma libre 37">
              <a:extLst>
                <a:ext uri="{FF2B5EF4-FFF2-40B4-BE49-F238E27FC236}">
                  <a16:creationId xmlns:a16="http://schemas.microsoft.com/office/drawing/2014/main" id="{F3E300C0-0B72-9048-9E16-2166E1A88FE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sp>
          <p:nvSpPr>
            <p:cNvPr id="39" name="Forma libre 38">
              <a:extLst>
                <a:ext uri="{FF2B5EF4-FFF2-40B4-BE49-F238E27FC236}">
                  <a16:creationId xmlns:a16="http://schemas.microsoft.com/office/drawing/2014/main" id="{E4AA520D-9D51-3A42-B9B1-DF72169BC8DB}"/>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sp>
          <p:nvSpPr>
            <p:cNvPr id="40" name="Forma libre 39">
              <a:extLst>
                <a:ext uri="{FF2B5EF4-FFF2-40B4-BE49-F238E27FC236}">
                  <a16:creationId xmlns:a16="http://schemas.microsoft.com/office/drawing/2014/main" id="{D5F2735E-137C-DB47-AEF0-EFC871A3237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grpSp>
      <p:sp>
        <p:nvSpPr>
          <p:cNvPr id="32" name="Título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j-lt"/>
              </a:defRPr>
            </a:lvl1pPr>
          </a:lstStyle>
          <a:p>
            <a:pPr rtl="0"/>
            <a:r>
              <a:rPr lang="es-ES" noProof="0"/>
              <a:t>Haga clic para modificar el estilo de título del patrón</a:t>
            </a:r>
            <a:endParaRPr lang="es-MX" noProof="0" dirty="0"/>
          </a:p>
        </p:txBody>
      </p:sp>
      <p:cxnSp>
        <p:nvCxnSpPr>
          <p:cNvPr id="33" name="Conector recto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3" name="Marcador de posición de texto 2">
            <a:extLst>
              <a:ext uri="{FF2B5EF4-FFF2-40B4-BE49-F238E27FC236}">
                <a16:creationId xmlns:a16="http://schemas.microsoft.com/office/drawing/2014/main" id="{A6147D10-E7D7-8F40-AF69-726398729333}"/>
              </a:ext>
            </a:extLst>
          </p:cNvPr>
          <p:cNvSpPr>
            <a:spLocks noGrp="1"/>
          </p:cNvSpPr>
          <p:nvPr>
            <p:ph type="body" idx="1"/>
          </p:nvPr>
        </p:nvSpPr>
        <p:spPr>
          <a:xfrm>
            <a:off x="952500"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rtl="0">
              <a:buNone/>
            </a:pPr>
            <a:r>
              <a:rPr lang="es-ES" noProof="0"/>
              <a:t>Haga clic para modificar los estilos de texto del patrón</a:t>
            </a:r>
          </a:p>
        </p:txBody>
      </p:sp>
      <p:sp>
        <p:nvSpPr>
          <p:cNvPr id="27" name="Marcador de posición de contenido 3">
            <a:extLst>
              <a:ext uri="{FF2B5EF4-FFF2-40B4-BE49-F238E27FC236}">
                <a16:creationId xmlns:a16="http://schemas.microsoft.com/office/drawing/2014/main" id="{E81957B7-CEA6-A446-A203-471CF9A57FFD}"/>
              </a:ext>
            </a:extLst>
          </p:cNvPr>
          <p:cNvSpPr>
            <a:spLocks noGrp="1"/>
          </p:cNvSpPr>
          <p:nvPr>
            <p:ph sz="half" idx="2"/>
          </p:nvPr>
        </p:nvSpPr>
        <p:spPr>
          <a:xfrm>
            <a:off x="952500" y="2799146"/>
            <a:ext cx="3036477"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es-ES" noProof="0"/>
              <a:t>Haga clic para modificar los estilos de texto del patrón</a:t>
            </a:r>
          </a:p>
        </p:txBody>
      </p:sp>
      <p:sp>
        <p:nvSpPr>
          <p:cNvPr id="20" name="Marcador de posición de texto 2">
            <a:extLst>
              <a:ext uri="{FF2B5EF4-FFF2-40B4-BE49-F238E27FC236}">
                <a16:creationId xmlns:a16="http://schemas.microsoft.com/office/drawing/2014/main" id="{057DFE0A-61D9-1B48-8196-EA94D04685DD}"/>
              </a:ext>
            </a:extLst>
          </p:cNvPr>
          <p:cNvSpPr>
            <a:spLocks noGrp="1"/>
          </p:cNvSpPr>
          <p:nvPr>
            <p:ph type="body" idx="10"/>
          </p:nvPr>
        </p:nvSpPr>
        <p:spPr>
          <a:xfrm>
            <a:off x="4569372"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rtl="0">
              <a:buNone/>
            </a:pPr>
            <a:r>
              <a:rPr lang="es-ES" noProof="0"/>
              <a:t>Haga clic para modificar los estilos de texto del patrón</a:t>
            </a:r>
          </a:p>
        </p:txBody>
      </p:sp>
      <p:sp>
        <p:nvSpPr>
          <p:cNvPr id="21" name="Marcador de posición de contenido 3">
            <a:extLst>
              <a:ext uri="{FF2B5EF4-FFF2-40B4-BE49-F238E27FC236}">
                <a16:creationId xmlns:a16="http://schemas.microsoft.com/office/drawing/2014/main" id="{C946754A-F105-644E-99A4-DC80B9944243}"/>
              </a:ext>
            </a:extLst>
          </p:cNvPr>
          <p:cNvSpPr>
            <a:spLocks noGrp="1"/>
          </p:cNvSpPr>
          <p:nvPr>
            <p:ph sz="half" idx="11"/>
          </p:nvPr>
        </p:nvSpPr>
        <p:spPr>
          <a:xfrm>
            <a:off x="4569372" y="2799146"/>
            <a:ext cx="3050628"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es-ES" noProof="0"/>
              <a:t>Haga clic para modificar los estilos de texto del patrón</a:t>
            </a:r>
          </a:p>
        </p:txBody>
      </p:sp>
      <p:sp>
        <p:nvSpPr>
          <p:cNvPr id="22" name="Marcador de posición de texto 2">
            <a:extLst>
              <a:ext uri="{FF2B5EF4-FFF2-40B4-BE49-F238E27FC236}">
                <a16:creationId xmlns:a16="http://schemas.microsoft.com/office/drawing/2014/main" id="{368648FC-FC9A-5645-8F0C-390FFFAE180D}"/>
              </a:ext>
            </a:extLst>
          </p:cNvPr>
          <p:cNvSpPr>
            <a:spLocks noGrp="1"/>
          </p:cNvSpPr>
          <p:nvPr>
            <p:ph type="body" idx="12"/>
          </p:nvPr>
        </p:nvSpPr>
        <p:spPr>
          <a:xfrm>
            <a:off x="8187017"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rtl="0">
              <a:buNone/>
            </a:pPr>
            <a:r>
              <a:rPr lang="es-ES" noProof="0"/>
              <a:t>Haga clic para modificar los estilos de texto del patrón</a:t>
            </a:r>
          </a:p>
        </p:txBody>
      </p:sp>
      <p:sp>
        <p:nvSpPr>
          <p:cNvPr id="24" name="Marcador de posición de contenido 3">
            <a:extLst>
              <a:ext uri="{FF2B5EF4-FFF2-40B4-BE49-F238E27FC236}">
                <a16:creationId xmlns:a16="http://schemas.microsoft.com/office/drawing/2014/main" id="{BBB849DC-B114-D145-9879-4FE0688BF57E}"/>
              </a:ext>
            </a:extLst>
          </p:cNvPr>
          <p:cNvSpPr>
            <a:spLocks noGrp="1"/>
          </p:cNvSpPr>
          <p:nvPr>
            <p:ph sz="half" idx="13"/>
          </p:nvPr>
        </p:nvSpPr>
        <p:spPr>
          <a:xfrm>
            <a:off x="8187017" y="2799146"/>
            <a:ext cx="3036477"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es-ES" noProof="0"/>
              <a:t>Haga clic para modificar los estilos de texto del patrón</a:t>
            </a:r>
          </a:p>
        </p:txBody>
      </p:sp>
      <p:cxnSp>
        <p:nvCxnSpPr>
          <p:cNvPr id="26" name="Conector recto 25">
            <a:extLst>
              <a:ext uri="{FF2B5EF4-FFF2-40B4-BE49-F238E27FC236}">
                <a16:creationId xmlns:a16="http://schemas.microsoft.com/office/drawing/2014/main" id="{9F0C4CE5-5F02-B143-8FD1-1B235D270DAC}"/>
              </a:ext>
            </a:extLst>
          </p:cNvPr>
          <p:cNvCxnSpPr>
            <a:cxnSpLocks/>
          </p:cNvCxnSpPr>
          <p:nvPr userDrawn="1"/>
        </p:nvCxnSpPr>
        <p:spPr>
          <a:xfrm>
            <a:off x="4569372"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cxnSp>
        <p:nvCxnSpPr>
          <p:cNvPr id="28" name="Conector recto 27">
            <a:extLst>
              <a:ext uri="{FF2B5EF4-FFF2-40B4-BE49-F238E27FC236}">
                <a16:creationId xmlns:a16="http://schemas.microsoft.com/office/drawing/2014/main" id="{289A8C14-DB28-F34E-8098-168D4C75AF23}"/>
              </a:ext>
            </a:extLst>
          </p:cNvPr>
          <p:cNvCxnSpPr>
            <a:cxnSpLocks/>
          </p:cNvCxnSpPr>
          <p:nvPr userDrawn="1"/>
        </p:nvCxnSpPr>
        <p:spPr>
          <a:xfrm>
            <a:off x="8187017"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 name="Marcador de fecha 1">
            <a:extLst>
              <a:ext uri="{FF2B5EF4-FFF2-40B4-BE49-F238E27FC236}">
                <a16:creationId xmlns:a16="http://schemas.microsoft.com/office/drawing/2014/main" id="{F0FA07F3-F8E4-4505-85EC-22734AC68792}"/>
              </a:ext>
            </a:extLst>
          </p:cNvPr>
          <p:cNvSpPr>
            <a:spLocks noGrp="1"/>
          </p:cNvSpPr>
          <p:nvPr>
            <p:ph type="dt" sz="half" idx="14"/>
          </p:nvPr>
        </p:nvSpPr>
        <p:spPr/>
        <p:txBody>
          <a:bodyPr rtlCol="0"/>
          <a:lstStyle/>
          <a:p>
            <a:pPr rtl="0"/>
            <a:fld id="{3D65D2FC-45E3-4BA1-BDB6-9771E5975F8F}" type="datetime4">
              <a:rPr lang="es-MX" noProof="0" smtClean="0">
                <a:latin typeface="+mn-lt"/>
              </a:rPr>
              <a:t>15 de mayo de 2024</a:t>
            </a:fld>
            <a:endParaRPr lang="es-MX" noProof="0" dirty="0">
              <a:latin typeface="+mn-lt"/>
            </a:endParaRPr>
          </a:p>
        </p:txBody>
      </p:sp>
      <p:sp>
        <p:nvSpPr>
          <p:cNvPr id="3" name="Marcador de pie de página 2">
            <a:extLst>
              <a:ext uri="{FF2B5EF4-FFF2-40B4-BE49-F238E27FC236}">
                <a16:creationId xmlns:a16="http://schemas.microsoft.com/office/drawing/2014/main" id="{D5165D22-FEF5-4F30-8822-5D2378806A9B}"/>
              </a:ext>
            </a:extLst>
          </p:cNvPr>
          <p:cNvSpPr>
            <a:spLocks noGrp="1"/>
          </p:cNvSpPr>
          <p:nvPr>
            <p:ph type="ftr" sz="quarter" idx="15"/>
          </p:nvPr>
        </p:nvSpPr>
        <p:spPr/>
        <p:txBody>
          <a:bodyPr rtlCol="0"/>
          <a:lstStyle/>
          <a:p>
            <a:pPr rtl="0"/>
            <a:r>
              <a:rPr lang="es-MX" noProof="0" dirty="0"/>
              <a:t>Revisión anual</a:t>
            </a:r>
            <a:endParaRPr lang="es-MX" b="0" noProof="0" dirty="0"/>
          </a:p>
        </p:txBody>
      </p:sp>
      <p:sp>
        <p:nvSpPr>
          <p:cNvPr id="4" name="Marcador de posición de número de diapositiva 3">
            <a:extLst>
              <a:ext uri="{FF2B5EF4-FFF2-40B4-BE49-F238E27FC236}">
                <a16:creationId xmlns:a16="http://schemas.microsoft.com/office/drawing/2014/main" id="{1540F86B-3DA3-4708-AAF5-387BA115C415}"/>
              </a:ext>
            </a:extLst>
          </p:cNvPr>
          <p:cNvSpPr>
            <a:spLocks noGrp="1"/>
          </p:cNvSpPr>
          <p:nvPr>
            <p:ph type="sldNum" sz="quarter" idx="16"/>
          </p:nvPr>
        </p:nvSpPr>
        <p:spPr/>
        <p:txBody>
          <a:bodyPr rtlCol="0"/>
          <a:lstStyle/>
          <a:p>
            <a:pPr rtl="0"/>
            <a:fld id="{294A09A9-5501-47C1-A89A-A340965A2BE2}" type="slidenum">
              <a:rPr lang="es-MX" noProof="0" smtClean="0"/>
              <a:pPr rtl="0"/>
              <a:t>‹Nº›</a:t>
            </a:fld>
            <a:endParaRPr lang="es-MX" noProof="0" dirty="0"/>
          </a:p>
        </p:txBody>
      </p:sp>
    </p:spTree>
    <p:extLst>
      <p:ext uri="{BB962C8B-B14F-4D97-AF65-F5344CB8AC3E}">
        <p14:creationId xmlns:p14="http://schemas.microsoft.com/office/powerpoint/2010/main" val="422794871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520" userDrawn="1">
          <p15:clr>
            <a:srgbClr val="FBAE40"/>
          </p15:clr>
        </p15:guide>
        <p15:guide id="4" pos="5160" userDrawn="1">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4800" userDrawn="1">
          <p15:clr>
            <a:srgbClr val="FBAE40"/>
          </p15:clr>
        </p15:guide>
        <p15:guide id="11" pos="2880" userDrawn="1">
          <p15:clr>
            <a:srgbClr val="FBAE40"/>
          </p15:clr>
        </p15:guide>
        <p15:guide id="12" orient="horz" pos="175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esumen ">
    <p:bg>
      <p:bgPr>
        <a:solidFill>
          <a:schemeClr val="tx1"/>
        </a:solidFill>
        <a:effectLst/>
      </p:bgPr>
    </p:bg>
    <p:spTree>
      <p:nvGrpSpPr>
        <p:cNvPr id="1" name=""/>
        <p:cNvGrpSpPr/>
        <p:nvPr/>
      </p:nvGrpSpPr>
      <p:grpSpPr>
        <a:xfrm>
          <a:off x="0" y="0"/>
          <a:ext cx="0" cy="0"/>
          <a:chOff x="0" y="0"/>
          <a:chExt cx="0" cy="0"/>
        </a:xfrm>
      </p:grpSpPr>
      <p:sp>
        <p:nvSpPr>
          <p:cNvPr id="32" name="Título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j-lt"/>
              </a:defRPr>
            </a:lvl1pPr>
          </a:lstStyle>
          <a:p>
            <a:pPr rtl="0"/>
            <a:r>
              <a:rPr lang="es-ES" noProof="0"/>
              <a:t>Haga clic para modificar el estilo de título del patrón</a:t>
            </a:r>
            <a:endParaRPr lang="es-MX" noProof="0" dirty="0"/>
          </a:p>
        </p:txBody>
      </p:sp>
      <p:cxnSp>
        <p:nvCxnSpPr>
          <p:cNvPr id="33" name="Conector recto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3" name="Marcador de posición de texto 2">
            <a:extLst>
              <a:ext uri="{FF2B5EF4-FFF2-40B4-BE49-F238E27FC236}">
                <a16:creationId xmlns:a16="http://schemas.microsoft.com/office/drawing/2014/main" id="{0DA8C895-11B9-EA40-B0F8-0F4FE9881512}"/>
              </a:ext>
            </a:extLst>
          </p:cNvPr>
          <p:cNvSpPr>
            <a:spLocks noGrp="1"/>
          </p:cNvSpPr>
          <p:nvPr>
            <p:ph type="body" sz="quarter" idx="10"/>
          </p:nvPr>
        </p:nvSpPr>
        <p:spPr>
          <a:xfrm>
            <a:off x="952500" y="2656904"/>
            <a:ext cx="4838700" cy="574318"/>
          </a:xfrm>
        </p:spPr>
        <p:txBody>
          <a:bodyPr rtlCol="0">
            <a:noAutofit/>
          </a:bodyPr>
          <a:lstStyle>
            <a:lvl1pPr marL="0" indent="0">
              <a:buNone/>
              <a:defRPr sz="1600">
                <a:latin typeface="+mn-lt"/>
              </a:defRPr>
            </a:lvl1pPr>
          </a:lstStyle>
          <a:p>
            <a:pPr lvl="0" rtl="0"/>
            <a:r>
              <a:rPr lang="es-ES" noProof="0"/>
              <a:t>Haga clic para modificar los estilos de texto del patrón</a:t>
            </a:r>
          </a:p>
        </p:txBody>
      </p:sp>
      <p:grpSp>
        <p:nvGrpSpPr>
          <p:cNvPr id="15" name="Grupo 14">
            <a:extLst>
              <a:ext uri="{FF2B5EF4-FFF2-40B4-BE49-F238E27FC236}">
                <a16:creationId xmlns:a16="http://schemas.microsoft.com/office/drawing/2014/main" id="{C47A1EE0-4011-3749-B01C-FC489EEDF880}"/>
              </a:ext>
            </a:extLst>
          </p:cNvPr>
          <p:cNvGrpSpPr>
            <a:grpSpLocks/>
          </p:cNvGrpSpPr>
          <p:nvPr userDrawn="1"/>
        </p:nvGrpSpPr>
        <p:grpSpPr bwMode="auto">
          <a:xfrm rot="10800000">
            <a:off x="8870040" y="0"/>
            <a:ext cx="3325208" cy="3325208"/>
            <a:chOff x="0" y="12289"/>
            <a:chExt cx="3550" cy="3551"/>
          </a:xfrm>
        </p:grpSpPr>
        <p:sp>
          <p:nvSpPr>
            <p:cNvPr id="16" name="Forma libre 15">
              <a:extLst>
                <a:ext uri="{FF2B5EF4-FFF2-40B4-BE49-F238E27FC236}">
                  <a16:creationId xmlns:a16="http://schemas.microsoft.com/office/drawing/2014/main" id="{17EED68A-6660-2643-BBFB-B6AB92A7C22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sp>
          <p:nvSpPr>
            <p:cNvPr id="17" name="Forma libre 16">
              <a:extLst>
                <a:ext uri="{FF2B5EF4-FFF2-40B4-BE49-F238E27FC236}">
                  <a16:creationId xmlns:a16="http://schemas.microsoft.com/office/drawing/2014/main" id="{BECF9FB8-F6C7-C54D-99F4-11FDF26D7F9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sp>
          <p:nvSpPr>
            <p:cNvPr id="18" name="Forma libre 17">
              <a:extLst>
                <a:ext uri="{FF2B5EF4-FFF2-40B4-BE49-F238E27FC236}">
                  <a16:creationId xmlns:a16="http://schemas.microsoft.com/office/drawing/2014/main" id="{46C7C62D-7D3B-934C-AFF9-0F10E727B42E}"/>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grpSp>
      <p:sp>
        <p:nvSpPr>
          <p:cNvPr id="4" name="Marcador de posición de texto 3">
            <a:extLst>
              <a:ext uri="{FF2B5EF4-FFF2-40B4-BE49-F238E27FC236}">
                <a16:creationId xmlns:a16="http://schemas.microsoft.com/office/drawing/2014/main" id="{FF85D552-3AFC-4D21-A944-9D41E128A96E}"/>
              </a:ext>
            </a:extLst>
          </p:cNvPr>
          <p:cNvSpPr>
            <a:spLocks noGrp="1"/>
          </p:cNvSpPr>
          <p:nvPr>
            <p:ph type="body" sz="quarter" idx="12"/>
          </p:nvPr>
        </p:nvSpPr>
        <p:spPr>
          <a:xfrm>
            <a:off x="952500" y="2286000"/>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es-ES" noProof="0"/>
              <a:t>Haga clic para modificar los estilos de texto del patrón</a:t>
            </a:r>
          </a:p>
        </p:txBody>
      </p:sp>
      <p:sp>
        <p:nvSpPr>
          <p:cNvPr id="21" name="Marcador de posición de texto 2">
            <a:extLst>
              <a:ext uri="{FF2B5EF4-FFF2-40B4-BE49-F238E27FC236}">
                <a16:creationId xmlns:a16="http://schemas.microsoft.com/office/drawing/2014/main" id="{BE8C2EDB-9C70-49A2-865C-E5CD77D3E741}"/>
              </a:ext>
            </a:extLst>
          </p:cNvPr>
          <p:cNvSpPr>
            <a:spLocks noGrp="1"/>
          </p:cNvSpPr>
          <p:nvPr>
            <p:ph type="body" sz="quarter" idx="13"/>
          </p:nvPr>
        </p:nvSpPr>
        <p:spPr>
          <a:xfrm>
            <a:off x="953655" y="3841846"/>
            <a:ext cx="4838700" cy="636754"/>
          </a:xfrm>
        </p:spPr>
        <p:txBody>
          <a:bodyPr rtlCol="0">
            <a:noAutofit/>
          </a:bodyPr>
          <a:lstStyle>
            <a:lvl1pPr marL="0" indent="0">
              <a:buNone/>
              <a:defRPr sz="1600">
                <a:latin typeface="+mn-lt"/>
              </a:defRPr>
            </a:lvl1pPr>
          </a:lstStyle>
          <a:p>
            <a:pPr lvl="0" rtl="0"/>
            <a:r>
              <a:rPr lang="es-ES" noProof="0"/>
              <a:t>Haga clic para modificar los estilos de texto del patrón</a:t>
            </a:r>
          </a:p>
        </p:txBody>
      </p:sp>
      <p:sp>
        <p:nvSpPr>
          <p:cNvPr id="22" name="Marcador de posición de texto 3">
            <a:extLst>
              <a:ext uri="{FF2B5EF4-FFF2-40B4-BE49-F238E27FC236}">
                <a16:creationId xmlns:a16="http://schemas.microsoft.com/office/drawing/2014/main" id="{EE50320A-D017-45C6-9986-94BC43911E98}"/>
              </a:ext>
            </a:extLst>
          </p:cNvPr>
          <p:cNvSpPr>
            <a:spLocks noGrp="1"/>
          </p:cNvSpPr>
          <p:nvPr>
            <p:ph type="body" sz="quarter" idx="14"/>
          </p:nvPr>
        </p:nvSpPr>
        <p:spPr>
          <a:xfrm>
            <a:off x="953655" y="3470942"/>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es-ES" noProof="0"/>
              <a:t>Haga clic para modificar los estilos de texto del patrón</a:t>
            </a:r>
          </a:p>
        </p:txBody>
      </p:sp>
      <p:sp>
        <p:nvSpPr>
          <p:cNvPr id="23" name="Marcador de posición de texto 2">
            <a:extLst>
              <a:ext uri="{FF2B5EF4-FFF2-40B4-BE49-F238E27FC236}">
                <a16:creationId xmlns:a16="http://schemas.microsoft.com/office/drawing/2014/main" id="{673EB498-F5D2-4E15-990A-2AFA4A377CBB}"/>
              </a:ext>
            </a:extLst>
          </p:cNvPr>
          <p:cNvSpPr>
            <a:spLocks noGrp="1"/>
          </p:cNvSpPr>
          <p:nvPr>
            <p:ph type="body" sz="quarter" idx="15"/>
          </p:nvPr>
        </p:nvSpPr>
        <p:spPr>
          <a:xfrm>
            <a:off x="952500" y="5017901"/>
            <a:ext cx="4838700" cy="908340"/>
          </a:xfrm>
        </p:spPr>
        <p:txBody>
          <a:bodyPr rtlCol="0">
            <a:noAutofit/>
          </a:bodyPr>
          <a:lstStyle>
            <a:lvl1pPr marL="0" indent="0">
              <a:buNone/>
              <a:defRPr sz="1600">
                <a:latin typeface="+mn-lt"/>
              </a:defRPr>
            </a:lvl1pPr>
          </a:lstStyle>
          <a:p>
            <a:pPr lvl="0" rtl="0"/>
            <a:r>
              <a:rPr lang="es-ES" noProof="0"/>
              <a:t>Haga clic para modificar los estilos de texto del patrón</a:t>
            </a:r>
          </a:p>
        </p:txBody>
      </p:sp>
      <p:sp>
        <p:nvSpPr>
          <p:cNvPr id="24" name="Marcador de posición de texto 3">
            <a:extLst>
              <a:ext uri="{FF2B5EF4-FFF2-40B4-BE49-F238E27FC236}">
                <a16:creationId xmlns:a16="http://schemas.microsoft.com/office/drawing/2014/main" id="{1F528150-326B-4BB3-AC38-7FC805DB6BA7}"/>
              </a:ext>
            </a:extLst>
          </p:cNvPr>
          <p:cNvSpPr>
            <a:spLocks noGrp="1"/>
          </p:cNvSpPr>
          <p:nvPr>
            <p:ph type="body" sz="quarter" idx="16"/>
          </p:nvPr>
        </p:nvSpPr>
        <p:spPr>
          <a:xfrm>
            <a:off x="952500" y="4646997"/>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es-ES" noProof="0"/>
              <a:t>Haga clic para modificar los estilos de texto del patrón</a:t>
            </a:r>
          </a:p>
        </p:txBody>
      </p:sp>
      <p:sp>
        <p:nvSpPr>
          <p:cNvPr id="25" name="Marcador de posición de texto 2">
            <a:extLst>
              <a:ext uri="{FF2B5EF4-FFF2-40B4-BE49-F238E27FC236}">
                <a16:creationId xmlns:a16="http://schemas.microsoft.com/office/drawing/2014/main" id="{20EBEFF7-AECA-409B-9ACC-A63A168283BE}"/>
              </a:ext>
            </a:extLst>
          </p:cNvPr>
          <p:cNvSpPr>
            <a:spLocks noGrp="1"/>
          </p:cNvSpPr>
          <p:nvPr>
            <p:ph type="body" sz="quarter" idx="17"/>
          </p:nvPr>
        </p:nvSpPr>
        <p:spPr>
          <a:xfrm>
            <a:off x="6399647" y="2656904"/>
            <a:ext cx="4838700" cy="574318"/>
          </a:xfrm>
        </p:spPr>
        <p:txBody>
          <a:bodyPr rtlCol="0">
            <a:noAutofit/>
          </a:bodyPr>
          <a:lstStyle>
            <a:lvl1pPr marL="0" indent="0">
              <a:buNone/>
              <a:defRPr sz="1600">
                <a:latin typeface="+mn-lt"/>
              </a:defRPr>
            </a:lvl1pPr>
          </a:lstStyle>
          <a:p>
            <a:pPr lvl="0" rtl="0"/>
            <a:r>
              <a:rPr lang="es-ES" noProof="0"/>
              <a:t>Haga clic para modificar los estilos de texto del patrón</a:t>
            </a:r>
          </a:p>
        </p:txBody>
      </p:sp>
      <p:sp>
        <p:nvSpPr>
          <p:cNvPr id="26" name="Marcador de posición de texto 3">
            <a:extLst>
              <a:ext uri="{FF2B5EF4-FFF2-40B4-BE49-F238E27FC236}">
                <a16:creationId xmlns:a16="http://schemas.microsoft.com/office/drawing/2014/main" id="{29E4D063-8666-4D7A-B8C8-2B9383F798E0}"/>
              </a:ext>
            </a:extLst>
          </p:cNvPr>
          <p:cNvSpPr>
            <a:spLocks noGrp="1"/>
          </p:cNvSpPr>
          <p:nvPr>
            <p:ph type="body" sz="quarter" idx="18"/>
          </p:nvPr>
        </p:nvSpPr>
        <p:spPr>
          <a:xfrm>
            <a:off x="6399647" y="2286000"/>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es-ES" noProof="0"/>
              <a:t>Haga clic para modificar los estilos de texto del patrón</a:t>
            </a:r>
          </a:p>
        </p:txBody>
      </p:sp>
      <p:sp>
        <p:nvSpPr>
          <p:cNvPr id="27" name="Marcador de posición de texto 2">
            <a:extLst>
              <a:ext uri="{FF2B5EF4-FFF2-40B4-BE49-F238E27FC236}">
                <a16:creationId xmlns:a16="http://schemas.microsoft.com/office/drawing/2014/main" id="{4717B7CD-A4F9-444E-82B9-8914CB574887}"/>
              </a:ext>
            </a:extLst>
          </p:cNvPr>
          <p:cNvSpPr>
            <a:spLocks noGrp="1"/>
          </p:cNvSpPr>
          <p:nvPr>
            <p:ph type="body" sz="quarter" idx="19"/>
          </p:nvPr>
        </p:nvSpPr>
        <p:spPr>
          <a:xfrm>
            <a:off x="6399647" y="3841846"/>
            <a:ext cx="4838700" cy="908340"/>
          </a:xfrm>
        </p:spPr>
        <p:txBody>
          <a:bodyPr rtlCol="0">
            <a:noAutofit/>
          </a:bodyPr>
          <a:lstStyle>
            <a:lvl1pPr marL="0" indent="0">
              <a:buNone/>
              <a:defRPr sz="1600">
                <a:latin typeface="+mn-lt"/>
              </a:defRPr>
            </a:lvl1pPr>
          </a:lstStyle>
          <a:p>
            <a:pPr lvl="0" rtl="0"/>
            <a:r>
              <a:rPr lang="es-ES" noProof="0"/>
              <a:t>Haga clic para modificar los estilos de texto del patrón</a:t>
            </a:r>
          </a:p>
        </p:txBody>
      </p:sp>
      <p:sp>
        <p:nvSpPr>
          <p:cNvPr id="28" name="Marcador de posición de texto 3">
            <a:extLst>
              <a:ext uri="{FF2B5EF4-FFF2-40B4-BE49-F238E27FC236}">
                <a16:creationId xmlns:a16="http://schemas.microsoft.com/office/drawing/2014/main" id="{2CF285B7-A950-4326-A4D5-F5D542D2D65B}"/>
              </a:ext>
            </a:extLst>
          </p:cNvPr>
          <p:cNvSpPr>
            <a:spLocks noGrp="1"/>
          </p:cNvSpPr>
          <p:nvPr>
            <p:ph type="body" sz="quarter" idx="20"/>
          </p:nvPr>
        </p:nvSpPr>
        <p:spPr>
          <a:xfrm>
            <a:off x="6399647" y="3470942"/>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es-ES" noProof="0"/>
              <a:t>Haga clic para modificar los estilos de texto del patrón</a:t>
            </a:r>
          </a:p>
        </p:txBody>
      </p:sp>
      <p:sp>
        <p:nvSpPr>
          <p:cNvPr id="2" name="Marcador de fecha 1">
            <a:extLst>
              <a:ext uri="{FF2B5EF4-FFF2-40B4-BE49-F238E27FC236}">
                <a16:creationId xmlns:a16="http://schemas.microsoft.com/office/drawing/2014/main" id="{EC45E38A-5516-4C3E-88FC-0DCBD876054B}"/>
              </a:ext>
            </a:extLst>
          </p:cNvPr>
          <p:cNvSpPr>
            <a:spLocks noGrp="1"/>
          </p:cNvSpPr>
          <p:nvPr>
            <p:ph type="dt" sz="half" idx="21"/>
          </p:nvPr>
        </p:nvSpPr>
        <p:spPr/>
        <p:txBody>
          <a:bodyPr rtlCol="0"/>
          <a:lstStyle/>
          <a:p>
            <a:pPr rtl="0"/>
            <a:fld id="{670FCA8F-4735-4515-B1D3-DF89D087BBD3}" type="datetime4">
              <a:rPr lang="es-MX" noProof="0" smtClean="0">
                <a:latin typeface="+mn-lt"/>
              </a:rPr>
              <a:t>15 de mayo de 2024</a:t>
            </a:fld>
            <a:endParaRPr lang="es-MX" noProof="0" dirty="0">
              <a:latin typeface="+mn-lt"/>
            </a:endParaRPr>
          </a:p>
        </p:txBody>
      </p:sp>
      <p:sp>
        <p:nvSpPr>
          <p:cNvPr id="5" name="Marcador de posición de pie de página 4">
            <a:extLst>
              <a:ext uri="{FF2B5EF4-FFF2-40B4-BE49-F238E27FC236}">
                <a16:creationId xmlns:a16="http://schemas.microsoft.com/office/drawing/2014/main" id="{14225273-038D-4F51-A093-83D80104F21A}"/>
              </a:ext>
            </a:extLst>
          </p:cNvPr>
          <p:cNvSpPr>
            <a:spLocks noGrp="1"/>
          </p:cNvSpPr>
          <p:nvPr>
            <p:ph type="ftr" sz="quarter" idx="22"/>
          </p:nvPr>
        </p:nvSpPr>
        <p:spPr/>
        <p:txBody>
          <a:bodyPr rtlCol="0"/>
          <a:lstStyle/>
          <a:p>
            <a:pPr rtl="0"/>
            <a:r>
              <a:rPr lang="es-MX" noProof="0" dirty="0"/>
              <a:t>Revisión anual</a:t>
            </a:r>
            <a:endParaRPr lang="es-MX" b="0" noProof="0" dirty="0"/>
          </a:p>
        </p:txBody>
      </p:sp>
      <p:sp>
        <p:nvSpPr>
          <p:cNvPr id="6" name="Marcador de posición de número de diapositiva 5">
            <a:extLst>
              <a:ext uri="{FF2B5EF4-FFF2-40B4-BE49-F238E27FC236}">
                <a16:creationId xmlns:a16="http://schemas.microsoft.com/office/drawing/2014/main" id="{C7F24E14-E0E0-44FA-A4AA-FA63A858730C}"/>
              </a:ext>
            </a:extLst>
          </p:cNvPr>
          <p:cNvSpPr>
            <a:spLocks noGrp="1"/>
          </p:cNvSpPr>
          <p:nvPr>
            <p:ph type="sldNum" sz="quarter" idx="23"/>
          </p:nvPr>
        </p:nvSpPr>
        <p:spPr/>
        <p:txBody>
          <a:bodyPr rtlCol="0"/>
          <a:lstStyle/>
          <a:p>
            <a:pPr rtl="0"/>
            <a:fld id="{294A09A9-5501-47C1-A89A-A340965A2BE2}" type="slidenum">
              <a:rPr lang="es-MX" noProof="0" smtClean="0"/>
              <a:pPr rtl="0"/>
              <a:t>‹Nº›</a:t>
            </a:fld>
            <a:endParaRPr lang="es-MX" noProof="0" dirty="0"/>
          </a:p>
        </p:txBody>
      </p:sp>
    </p:spTree>
    <p:extLst>
      <p:ext uri="{BB962C8B-B14F-4D97-AF65-F5344CB8AC3E}">
        <p14:creationId xmlns:p14="http://schemas.microsoft.com/office/powerpoint/2010/main" val="30601358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Gracias">
    <p:bg>
      <p:bgPr>
        <a:solidFill>
          <a:schemeClr val="tx1"/>
        </a:solidFill>
        <a:effectLst/>
      </p:bgPr>
    </p:bg>
    <p:spTree>
      <p:nvGrpSpPr>
        <p:cNvPr id="1" name=""/>
        <p:cNvGrpSpPr/>
        <p:nvPr/>
      </p:nvGrpSpPr>
      <p:grpSpPr>
        <a:xfrm>
          <a:off x="0" y="0"/>
          <a:ext cx="0" cy="0"/>
          <a:chOff x="0" y="0"/>
          <a:chExt cx="0" cy="0"/>
        </a:xfrm>
      </p:grpSpPr>
      <p:sp>
        <p:nvSpPr>
          <p:cNvPr id="16" name="Marcador de posición de texto 29">
            <a:extLst>
              <a:ext uri="{FF2B5EF4-FFF2-40B4-BE49-F238E27FC236}">
                <a16:creationId xmlns:a16="http://schemas.microsoft.com/office/drawing/2014/main" id="{BB778BC5-5409-574B-96E2-B45CDD940DF4}"/>
              </a:ext>
            </a:extLst>
          </p:cNvPr>
          <p:cNvSpPr>
            <a:spLocks noGrp="1"/>
          </p:cNvSpPr>
          <p:nvPr>
            <p:ph type="body" sz="quarter" idx="11"/>
          </p:nvPr>
        </p:nvSpPr>
        <p:spPr>
          <a:xfrm>
            <a:off x="6896100" y="5102063"/>
            <a:ext cx="4914900" cy="588795"/>
          </a:xfrm>
        </p:spPr>
        <p:txBody>
          <a:bodyPr lIns="0" tIns="0" rIns="0" bIns="0" rtlCol="0" anchor="b">
            <a:noAutofit/>
          </a:bodyPr>
          <a:lstStyle>
            <a:lvl1pPr marL="0" indent="0">
              <a:buNone/>
              <a:defRPr sz="1600" b="0" i="0">
                <a:solidFill>
                  <a:schemeClr val="tx2"/>
                </a:solidFill>
                <a:latin typeface="+mn-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sp>
        <p:nvSpPr>
          <p:cNvPr id="17" name="Subtítulo 2">
            <a:extLst>
              <a:ext uri="{FF2B5EF4-FFF2-40B4-BE49-F238E27FC236}">
                <a16:creationId xmlns:a16="http://schemas.microsoft.com/office/drawing/2014/main" id="{32916F3A-28FA-9A4B-A780-0D687D932893}"/>
              </a:ext>
            </a:extLst>
          </p:cNvPr>
          <p:cNvSpPr>
            <a:spLocks noGrp="1"/>
          </p:cNvSpPr>
          <p:nvPr>
            <p:ph type="subTitle" idx="1"/>
          </p:nvPr>
        </p:nvSpPr>
        <p:spPr>
          <a:xfrm>
            <a:off x="6907623" y="3591098"/>
            <a:ext cx="4903377" cy="1057791"/>
          </a:xfrm>
        </p:spPr>
        <p:txBody>
          <a:bodyPr lIns="0" tIns="0" rIns="0" bIns="0" rtlCol="0">
            <a:normAutofit/>
          </a:bodyPr>
          <a:lstStyle>
            <a:lvl1pPr marL="0" indent="0" algn="l">
              <a:buNone/>
              <a:defRPr sz="1600" b="0" i="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ES" noProof="0"/>
              <a:t>Haga clic para modificar el estilo de subtítulo del patrón</a:t>
            </a:r>
            <a:endParaRPr lang="es-MX" noProof="0" dirty="0"/>
          </a:p>
        </p:txBody>
      </p:sp>
      <p:sp>
        <p:nvSpPr>
          <p:cNvPr id="26" name="Título 1">
            <a:extLst>
              <a:ext uri="{FF2B5EF4-FFF2-40B4-BE49-F238E27FC236}">
                <a16:creationId xmlns:a16="http://schemas.microsoft.com/office/drawing/2014/main" id="{E29321F6-59C5-6E4C-A846-6AD00848A444}"/>
              </a:ext>
            </a:extLst>
          </p:cNvPr>
          <p:cNvSpPr>
            <a:spLocks noGrp="1"/>
          </p:cNvSpPr>
          <p:nvPr>
            <p:ph type="title"/>
          </p:nvPr>
        </p:nvSpPr>
        <p:spPr>
          <a:xfrm>
            <a:off x="6907623" y="2173658"/>
            <a:ext cx="4903377" cy="610863"/>
          </a:xfrm>
          <a:prstGeom prst="rect">
            <a:avLst/>
          </a:prstGeom>
        </p:spPr>
        <p:txBody>
          <a:bodyPr lIns="0" tIns="0" rIns="0" bIns="0" rtlCol="0" anchor="b" anchorCtr="0">
            <a:normAutofit/>
          </a:bodyPr>
          <a:lstStyle>
            <a:lvl1pPr>
              <a:defRPr sz="4400" b="1" i="0">
                <a:latin typeface="+mj-lt"/>
              </a:defRPr>
            </a:lvl1pPr>
          </a:lstStyle>
          <a:p>
            <a:pPr rtl="0"/>
            <a:r>
              <a:rPr lang="es-ES" noProof="0"/>
              <a:t>Haga clic para modificar el estilo de título del patrón</a:t>
            </a:r>
            <a:endParaRPr lang="es-MX" noProof="0" dirty="0"/>
          </a:p>
        </p:txBody>
      </p:sp>
      <p:cxnSp>
        <p:nvCxnSpPr>
          <p:cNvPr id="27" name="Conector recto 26">
            <a:extLst>
              <a:ext uri="{FF2B5EF4-FFF2-40B4-BE49-F238E27FC236}">
                <a16:creationId xmlns:a16="http://schemas.microsoft.com/office/drawing/2014/main" id="{AB5C3BF3-A164-DD48-BD02-4587489DA105}"/>
              </a:ext>
            </a:extLst>
          </p:cNvPr>
          <p:cNvCxnSpPr>
            <a:cxnSpLocks/>
          </p:cNvCxnSpPr>
          <p:nvPr userDrawn="1"/>
        </p:nvCxnSpPr>
        <p:spPr>
          <a:xfrm>
            <a:off x="6896100" y="3233703"/>
            <a:ext cx="21348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1" name="Marcador de posición de imagen 2">
            <a:extLst>
              <a:ext uri="{FF2B5EF4-FFF2-40B4-BE49-F238E27FC236}">
                <a16:creationId xmlns:a16="http://schemas.microsoft.com/office/drawing/2014/main" id="{F8C225AD-C009-894E-8AFA-C94EAA06509C}"/>
              </a:ext>
            </a:extLst>
          </p:cNvPr>
          <p:cNvSpPr>
            <a:spLocks noGrp="1"/>
          </p:cNvSpPr>
          <p:nvPr>
            <p:ph type="pic" sz="quarter" idx="13"/>
          </p:nvPr>
        </p:nvSpPr>
        <p:spPr>
          <a:xfrm>
            <a:off x="0" y="0"/>
            <a:ext cx="6096000" cy="6858000"/>
          </a:xfrm>
        </p:spPr>
        <p:txBody>
          <a:bodyPr rtlCol="0"/>
          <a:lstStyle/>
          <a:p>
            <a:pPr rtl="0"/>
            <a:r>
              <a:rPr lang="es-ES" noProof="0"/>
              <a:t>Haga clic en el icono para agregar una imagen</a:t>
            </a:r>
            <a:endParaRPr lang="es-MX" noProof="0" dirty="0"/>
          </a:p>
        </p:txBody>
      </p:sp>
      <p:grpSp>
        <p:nvGrpSpPr>
          <p:cNvPr id="30" name="Grupo 29">
            <a:extLst>
              <a:ext uri="{FF2B5EF4-FFF2-40B4-BE49-F238E27FC236}">
                <a16:creationId xmlns:a16="http://schemas.microsoft.com/office/drawing/2014/main" id="{FFEF81ED-50DF-3946-87D9-407C13C3CE9F}"/>
              </a:ext>
            </a:extLst>
          </p:cNvPr>
          <p:cNvGrpSpPr>
            <a:grpSpLocks/>
          </p:cNvGrpSpPr>
          <p:nvPr userDrawn="1"/>
        </p:nvGrpSpPr>
        <p:grpSpPr bwMode="auto">
          <a:xfrm rot="10800000">
            <a:off x="8870040" y="0"/>
            <a:ext cx="3325208" cy="3325208"/>
            <a:chOff x="0" y="12289"/>
            <a:chExt cx="3550" cy="3551"/>
          </a:xfrm>
        </p:grpSpPr>
        <p:sp>
          <p:nvSpPr>
            <p:cNvPr id="31" name="Forma libre 30">
              <a:extLst>
                <a:ext uri="{FF2B5EF4-FFF2-40B4-BE49-F238E27FC236}">
                  <a16:creationId xmlns:a16="http://schemas.microsoft.com/office/drawing/2014/main" id="{4B6857A0-601C-9C40-ADB4-7927C7A4ECA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sp>
          <p:nvSpPr>
            <p:cNvPr id="32" name="Forma libre 31">
              <a:extLst>
                <a:ext uri="{FF2B5EF4-FFF2-40B4-BE49-F238E27FC236}">
                  <a16:creationId xmlns:a16="http://schemas.microsoft.com/office/drawing/2014/main" id="{31562ACC-ECB3-4841-A52C-00DAFF438EBF}"/>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sp>
          <p:nvSpPr>
            <p:cNvPr id="33" name="Forma libre 32">
              <a:extLst>
                <a:ext uri="{FF2B5EF4-FFF2-40B4-BE49-F238E27FC236}">
                  <a16:creationId xmlns:a16="http://schemas.microsoft.com/office/drawing/2014/main" id="{77C317B8-91B4-7040-AB8C-CE822CA28AA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grpSp>
    </p:spTree>
    <p:extLst>
      <p:ext uri="{BB962C8B-B14F-4D97-AF65-F5344CB8AC3E}">
        <p14:creationId xmlns:p14="http://schemas.microsoft.com/office/powerpoint/2010/main" val="999130720"/>
      </p:ext>
    </p:extLst>
  </p:cSld>
  <p:clrMapOvr>
    <a:masterClrMapping/>
  </p:clrMapOvr>
  <p:extLst>
    <p:ext uri="{DCECCB84-F9BA-43D5-87BE-67443E8EF086}">
      <p15:sldGuideLst xmlns:p15="http://schemas.microsoft.com/office/powerpoint/2012/main">
        <p15:guide id="1" pos="60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grpSp>
        <p:nvGrpSpPr>
          <p:cNvPr id="6" name="Grupo 5">
            <a:extLst>
              <a:ext uri="{FF2B5EF4-FFF2-40B4-BE49-F238E27FC236}">
                <a16:creationId xmlns:a16="http://schemas.microsoft.com/office/drawing/2014/main" id="{806C6F65-35CD-D64B-992A-0C1C1E00384D}"/>
              </a:ext>
            </a:extLst>
          </p:cNvPr>
          <p:cNvGrpSpPr/>
          <p:nvPr userDrawn="1"/>
        </p:nvGrpSpPr>
        <p:grpSpPr>
          <a:xfrm>
            <a:off x="6362700" y="0"/>
            <a:ext cx="5829298" cy="3235602"/>
            <a:chOff x="5612972" y="1"/>
            <a:chExt cx="6615961" cy="3672246"/>
          </a:xfrm>
        </p:grpSpPr>
        <p:sp>
          <p:nvSpPr>
            <p:cNvPr id="7" name="Autoforma 24">
              <a:extLst>
                <a:ext uri="{FF2B5EF4-FFF2-40B4-BE49-F238E27FC236}">
                  <a16:creationId xmlns:a16="http://schemas.microsoft.com/office/drawing/2014/main" id="{CFD467E2-FF13-7E4F-BEF9-EA1A17665B2D}"/>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sp>
          <p:nvSpPr>
            <p:cNvPr id="8" name="Forma libre 7">
              <a:extLst>
                <a:ext uri="{FF2B5EF4-FFF2-40B4-BE49-F238E27FC236}">
                  <a16:creationId xmlns:a16="http://schemas.microsoft.com/office/drawing/2014/main" id="{CA85A327-3157-B442-993A-6900F71249AC}"/>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sp>
          <p:nvSpPr>
            <p:cNvPr id="9" name="Forma libre 8">
              <a:extLst>
                <a:ext uri="{FF2B5EF4-FFF2-40B4-BE49-F238E27FC236}">
                  <a16:creationId xmlns:a16="http://schemas.microsoft.com/office/drawing/2014/main" id="{9A459CB4-74AF-0544-AB1E-7CC6D10F84EB}"/>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sp>
          <p:nvSpPr>
            <p:cNvPr id="10" name="Forma libre 9">
              <a:extLst>
                <a:ext uri="{FF2B5EF4-FFF2-40B4-BE49-F238E27FC236}">
                  <a16:creationId xmlns:a16="http://schemas.microsoft.com/office/drawing/2014/main" id="{95A20BFD-9142-D64A-A78A-61B75FCA0D76}"/>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rtlCol="0" anchor="t" anchorCtr="0" upright="1">
              <a:noAutofit/>
            </a:bodyPr>
            <a:lstStyle/>
            <a:p>
              <a:pPr rtl="0"/>
              <a:endParaRPr lang="es-MX" noProof="0" dirty="0"/>
            </a:p>
          </p:txBody>
        </p:sp>
        <p:sp>
          <p:nvSpPr>
            <p:cNvPr id="11" name="Forma libre 10">
              <a:extLst>
                <a:ext uri="{FF2B5EF4-FFF2-40B4-BE49-F238E27FC236}">
                  <a16:creationId xmlns:a16="http://schemas.microsoft.com/office/drawing/2014/main" id="{B80736DF-C890-DB47-AEAA-D3D92505E632}"/>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grpSp>
      <p:sp>
        <p:nvSpPr>
          <p:cNvPr id="12" name="Título 1">
            <a:extLst>
              <a:ext uri="{FF2B5EF4-FFF2-40B4-BE49-F238E27FC236}">
                <a16:creationId xmlns:a16="http://schemas.microsoft.com/office/drawing/2014/main" id="{39F93F26-ED5C-E74E-BFBD-E3054DC1B9C1}"/>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spc="50" baseline="0">
                <a:latin typeface="+mj-lt"/>
              </a:defRPr>
            </a:lvl1pPr>
          </a:lstStyle>
          <a:p>
            <a:pPr rtl="0"/>
            <a:r>
              <a:rPr lang="es-ES" noProof="0"/>
              <a:t>Haga clic para modificar el estilo de título del patrón</a:t>
            </a:r>
            <a:endParaRPr lang="es-MX" noProof="0" dirty="0"/>
          </a:p>
        </p:txBody>
      </p:sp>
      <p:cxnSp>
        <p:nvCxnSpPr>
          <p:cNvPr id="13" name="Conector recto 12">
            <a:extLst>
              <a:ext uri="{FF2B5EF4-FFF2-40B4-BE49-F238E27FC236}">
                <a16:creationId xmlns:a16="http://schemas.microsoft.com/office/drawing/2014/main" id="{CF0FD074-81E2-0D4E-8446-C5B415B238A0}"/>
              </a:ext>
            </a:extLst>
          </p:cNvPr>
          <p:cNvCxnSpPr>
            <a:cxnSpLocks/>
          </p:cNvCxnSpPr>
          <p:nvPr userDrawn="1"/>
        </p:nvCxnSpPr>
        <p:spPr>
          <a:xfrm>
            <a:off x="952500" y="1934655"/>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4" name="Marcador de posición de texto 29">
            <a:extLst>
              <a:ext uri="{FF2B5EF4-FFF2-40B4-BE49-F238E27FC236}">
                <a16:creationId xmlns:a16="http://schemas.microsoft.com/office/drawing/2014/main" id="{58AAB058-5FFC-9E4E-AD2E-FB1B4EE51025}"/>
              </a:ext>
            </a:extLst>
          </p:cNvPr>
          <p:cNvSpPr>
            <a:spLocks noGrp="1"/>
          </p:cNvSpPr>
          <p:nvPr>
            <p:ph type="body" sz="quarter" idx="13"/>
          </p:nvPr>
        </p:nvSpPr>
        <p:spPr>
          <a:xfrm>
            <a:off x="952500" y="2818296"/>
            <a:ext cx="2133600"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sp>
        <p:nvSpPr>
          <p:cNvPr id="15" name="Marcador de posición de texto 29">
            <a:extLst>
              <a:ext uri="{FF2B5EF4-FFF2-40B4-BE49-F238E27FC236}">
                <a16:creationId xmlns:a16="http://schemas.microsoft.com/office/drawing/2014/main" id="{18ABDA74-C3EC-274D-BE87-AC5B825A2A4C}"/>
              </a:ext>
            </a:extLst>
          </p:cNvPr>
          <p:cNvSpPr>
            <a:spLocks noGrp="1"/>
          </p:cNvSpPr>
          <p:nvPr>
            <p:ph type="body" sz="quarter" idx="14"/>
          </p:nvPr>
        </p:nvSpPr>
        <p:spPr>
          <a:xfrm>
            <a:off x="952500" y="2209800"/>
            <a:ext cx="2133600"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cxnSp>
        <p:nvCxnSpPr>
          <p:cNvPr id="16" name="Conector recto 15">
            <a:extLst>
              <a:ext uri="{FF2B5EF4-FFF2-40B4-BE49-F238E27FC236}">
                <a16:creationId xmlns:a16="http://schemas.microsoft.com/office/drawing/2014/main" id="{A3DDE02E-BC75-2645-8725-CA2CFD327A3C}"/>
              </a:ext>
            </a:extLst>
          </p:cNvPr>
          <p:cNvCxnSpPr>
            <a:cxnSpLocks/>
          </p:cNvCxnSpPr>
          <p:nvPr userDrawn="1"/>
        </p:nvCxnSpPr>
        <p:spPr>
          <a:xfrm>
            <a:off x="3663043"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7" name="Marcador de posición de texto 29">
            <a:extLst>
              <a:ext uri="{FF2B5EF4-FFF2-40B4-BE49-F238E27FC236}">
                <a16:creationId xmlns:a16="http://schemas.microsoft.com/office/drawing/2014/main" id="{3ABA9FD1-9B74-F14F-81EF-7B3407196B03}"/>
              </a:ext>
            </a:extLst>
          </p:cNvPr>
          <p:cNvSpPr>
            <a:spLocks noGrp="1"/>
          </p:cNvSpPr>
          <p:nvPr>
            <p:ph type="body" sz="quarter" idx="15"/>
          </p:nvPr>
        </p:nvSpPr>
        <p:spPr>
          <a:xfrm>
            <a:off x="3663042" y="2818296"/>
            <a:ext cx="2128157"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sp>
        <p:nvSpPr>
          <p:cNvPr id="18" name="Marcador de posición de texto 29">
            <a:extLst>
              <a:ext uri="{FF2B5EF4-FFF2-40B4-BE49-F238E27FC236}">
                <a16:creationId xmlns:a16="http://schemas.microsoft.com/office/drawing/2014/main" id="{0E9E9D03-0186-5B4C-A73F-95ADCD08A44A}"/>
              </a:ext>
            </a:extLst>
          </p:cNvPr>
          <p:cNvSpPr>
            <a:spLocks noGrp="1"/>
          </p:cNvSpPr>
          <p:nvPr>
            <p:ph type="body" sz="quarter" idx="16"/>
          </p:nvPr>
        </p:nvSpPr>
        <p:spPr>
          <a:xfrm>
            <a:off x="3663042" y="2209800"/>
            <a:ext cx="2128157"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cxnSp>
        <p:nvCxnSpPr>
          <p:cNvPr id="20" name="Conector recto 19">
            <a:extLst>
              <a:ext uri="{FF2B5EF4-FFF2-40B4-BE49-F238E27FC236}">
                <a16:creationId xmlns:a16="http://schemas.microsoft.com/office/drawing/2014/main" id="{E01EE6FD-FABB-AD48-92DA-19805B502918}"/>
              </a:ext>
            </a:extLst>
          </p:cNvPr>
          <p:cNvCxnSpPr>
            <a:cxnSpLocks/>
          </p:cNvCxnSpPr>
          <p:nvPr userDrawn="1"/>
        </p:nvCxnSpPr>
        <p:spPr>
          <a:xfrm>
            <a:off x="952500" y="4248119"/>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1" name="Marcador de posición de texto 29">
            <a:extLst>
              <a:ext uri="{FF2B5EF4-FFF2-40B4-BE49-F238E27FC236}">
                <a16:creationId xmlns:a16="http://schemas.microsoft.com/office/drawing/2014/main" id="{F953BCFF-5CB8-784F-ACC1-A14670E62196}"/>
              </a:ext>
            </a:extLst>
          </p:cNvPr>
          <p:cNvSpPr>
            <a:spLocks noGrp="1"/>
          </p:cNvSpPr>
          <p:nvPr>
            <p:ph type="body" sz="quarter" idx="19"/>
          </p:nvPr>
        </p:nvSpPr>
        <p:spPr>
          <a:xfrm>
            <a:off x="952500" y="5131299"/>
            <a:ext cx="2133600"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sp>
        <p:nvSpPr>
          <p:cNvPr id="22" name="Marcador de posición de texto 29">
            <a:extLst>
              <a:ext uri="{FF2B5EF4-FFF2-40B4-BE49-F238E27FC236}">
                <a16:creationId xmlns:a16="http://schemas.microsoft.com/office/drawing/2014/main" id="{97DCC038-CDD3-1D48-B8BA-2617616935C5}"/>
              </a:ext>
            </a:extLst>
          </p:cNvPr>
          <p:cNvSpPr>
            <a:spLocks noGrp="1"/>
          </p:cNvSpPr>
          <p:nvPr>
            <p:ph type="body" sz="quarter" idx="20"/>
          </p:nvPr>
        </p:nvSpPr>
        <p:spPr>
          <a:xfrm>
            <a:off x="952500" y="4522803"/>
            <a:ext cx="2133600"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cxnSp>
        <p:nvCxnSpPr>
          <p:cNvPr id="23" name="Conector recto 22">
            <a:extLst>
              <a:ext uri="{FF2B5EF4-FFF2-40B4-BE49-F238E27FC236}">
                <a16:creationId xmlns:a16="http://schemas.microsoft.com/office/drawing/2014/main" id="{93BB36CC-7349-334D-A028-58D01025E726}"/>
              </a:ext>
            </a:extLst>
          </p:cNvPr>
          <p:cNvCxnSpPr>
            <a:cxnSpLocks/>
          </p:cNvCxnSpPr>
          <p:nvPr userDrawn="1"/>
        </p:nvCxnSpPr>
        <p:spPr>
          <a:xfrm>
            <a:off x="3663043"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4" name="Marcador de posición de texto 29">
            <a:extLst>
              <a:ext uri="{FF2B5EF4-FFF2-40B4-BE49-F238E27FC236}">
                <a16:creationId xmlns:a16="http://schemas.microsoft.com/office/drawing/2014/main" id="{C20DFC6E-CE65-E94B-921D-38F386E173F2}"/>
              </a:ext>
            </a:extLst>
          </p:cNvPr>
          <p:cNvSpPr>
            <a:spLocks noGrp="1"/>
          </p:cNvSpPr>
          <p:nvPr>
            <p:ph type="body" sz="quarter" idx="21"/>
          </p:nvPr>
        </p:nvSpPr>
        <p:spPr>
          <a:xfrm>
            <a:off x="3663042" y="5131299"/>
            <a:ext cx="2128157"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sp>
        <p:nvSpPr>
          <p:cNvPr id="25" name="Marcador de posición de texto 29">
            <a:extLst>
              <a:ext uri="{FF2B5EF4-FFF2-40B4-BE49-F238E27FC236}">
                <a16:creationId xmlns:a16="http://schemas.microsoft.com/office/drawing/2014/main" id="{773FBF72-A3D8-2F4E-BAD2-2755F0BE4A47}"/>
              </a:ext>
            </a:extLst>
          </p:cNvPr>
          <p:cNvSpPr>
            <a:spLocks noGrp="1"/>
          </p:cNvSpPr>
          <p:nvPr>
            <p:ph type="body" sz="quarter" idx="22"/>
          </p:nvPr>
        </p:nvSpPr>
        <p:spPr>
          <a:xfrm>
            <a:off x="3663042" y="4522803"/>
            <a:ext cx="2128157"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cxnSp>
        <p:nvCxnSpPr>
          <p:cNvPr id="26" name="Conector recto 25">
            <a:extLst>
              <a:ext uri="{FF2B5EF4-FFF2-40B4-BE49-F238E27FC236}">
                <a16:creationId xmlns:a16="http://schemas.microsoft.com/office/drawing/2014/main" id="{C402C0D4-D9C4-F547-B996-38177302A3DC}"/>
              </a:ext>
            </a:extLst>
          </p:cNvPr>
          <p:cNvCxnSpPr>
            <a:cxnSpLocks/>
          </p:cNvCxnSpPr>
          <p:nvPr userDrawn="1"/>
        </p:nvCxnSpPr>
        <p:spPr>
          <a:xfrm>
            <a:off x="6367055"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7" name="Marcador de posición de texto 29">
            <a:extLst>
              <a:ext uri="{FF2B5EF4-FFF2-40B4-BE49-F238E27FC236}">
                <a16:creationId xmlns:a16="http://schemas.microsoft.com/office/drawing/2014/main" id="{9B18A1DC-4A61-514B-9F70-1DCC893EBB17}"/>
              </a:ext>
            </a:extLst>
          </p:cNvPr>
          <p:cNvSpPr>
            <a:spLocks noGrp="1"/>
          </p:cNvSpPr>
          <p:nvPr>
            <p:ph type="body" sz="quarter" idx="23"/>
          </p:nvPr>
        </p:nvSpPr>
        <p:spPr>
          <a:xfrm>
            <a:off x="6367054" y="5131299"/>
            <a:ext cx="2129245"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sp>
        <p:nvSpPr>
          <p:cNvPr id="28" name="Marcador de posición de texto 29">
            <a:extLst>
              <a:ext uri="{FF2B5EF4-FFF2-40B4-BE49-F238E27FC236}">
                <a16:creationId xmlns:a16="http://schemas.microsoft.com/office/drawing/2014/main" id="{DD138509-2AA1-D540-90D6-288474956619}"/>
              </a:ext>
            </a:extLst>
          </p:cNvPr>
          <p:cNvSpPr>
            <a:spLocks noGrp="1"/>
          </p:cNvSpPr>
          <p:nvPr>
            <p:ph type="body" sz="quarter" idx="24"/>
          </p:nvPr>
        </p:nvSpPr>
        <p:spPr>
          <a:xfrm>
            <a:off x="6367054" y="4522803"/>
            <a:ext cx="2129245"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sp>
        <p:nvSpPr>
          <p:cNvPr id="2" name="Marcador de fecha 1">
            <a:extLst>
              <a:ext uri="{FF2B5EF4-FFF2-40B4-BE49-F238E27FC236}">
                <a16:creationId xmlns:a16="http://schemas.microsoft.com/office/drawing/2014/main" id="{62655503-4608-4F79-A5D4-B2F67958F263}"/>
              </a:ext>
            </a:extLst>
          </p:cNvPr>
          <p:cNvSpPr>
            <a:spLocks noGrp="1"/>
          </p:cNvSpPr>
          <p:nvPr>
            <p:ph type="dt" sz="half" idx="25"/>
          </p:nvPr>
        </p:nvSpPr>
        <p:spPr/>
        <p:txBody>
          <a:bodyPr rtlCol="0"/>
          <a:lstStyle/>
          <a:p>
            <a:pPr rtl="0"/>
            <a:fld id="{2ABFB780-2149-4311-B62F-2A913C077482}" type="datetime4">
              <a:rPr lang="es-MX" noProof="0" smtClean="0">
                <a:latin typeface="+mn-lt"/>
              </a:rPr>
              <a:t>15 de mayo de 2024</a:t>
            </a:fld>
            <a:endParaRPr lang="es-MX" noProof="0" dirty="0">
              <a:latin typeface="+mn-lt"/>
            </a:endParaRPr>
          </a:p>
        </p:txBody>
      </p:sp>
      <p:sp>
        <p:nvSpPr>
          <p:cNvPr id="3" name="Marcador de pie de página 2">
            <a:extLst>
              <a:ext uri="{FF2B5EF4-FFF2-40B4-BE49-F238E27FC236}">
                <a16:creationId xmlns:a16="http://schemas.microsoft.com/office/drawing/2014/main" id="{9DAFA395-FE4C-4A99-A74E-57757D8473E1}"/>
              </a:ext>
            </a:extLst>
          </p:cNvPr>
          <p:cNvSpPr>
            <a:spLocks noGrp="1"/>
          </p:cNvSpPr>
          <p:nvPr>
            <p:ph type="ftr" sz="quarter" idx="26"/>
          </p:nvPr>
        </p:nvSpPr>
        <p:spPr/>
        <p:txBody>
          <a:bodyPr rtlCol="0"/>
          <a:lstStyle/>
          <a:p>
            <a:pPr rtl="0"/>
            <a:r>
              <a:rPr lang="es-MX" noProof="0" dirty="0"/>
              <a:t>Revisión anual</a:t>
            </a:r>
            <a:endParaRPr lang="es-MX" b="0" noProof="0" dirty="0"/>
          </a:p>
        </p:txBody>
      </p:sp>
      <p:sp>
        <p:nvSpPr>
          <p:cNvPr id="4" name="Marcador de posición de número de diapositiva 3">
            <a:extLst>
              <a:ext uri="{FF2B5EF4-FFF2-40B4-BE49-F238E27FC236}">
                <a16:creationId xmlns:a16="http://schemas.microsoft.com/office/drawing/2014/main" id="{30A6A117-A0E8-43E1-9120-CE3B8B97667F}"/>
              </a:ext>
            </a:extLst>
          </p:cNvPr>
          <p:cNvSpPr>
            <a:spLocks noGrp="1"/>
          </p:cNvSpPr>
          <p:nvPr>
            <p:ph type="sldNum" sz="quarter" idx="27"/>
          </p:nvPr>
        </p:nvSpPr>
        <p:spPr/>
        <p:txBody>
          <a:bodyPr rtlCol="0"/>
          <a:lstStyle/>
          <a:p>
            <a:pPr rtl="0"/>
            <a:fld id="{294A09A9-5501-47C1-A89A-A340965A2BE2}" type="slidenum">
              <a:rPr lang="es-MX" noProof="0" smtClean="0"/>
              <a:pPr rtl="0"/>
              <a:t>‹Nº›</a:t>
            </a:fld>
            <a:endParaRPr lang="es-MX" noProof="0" dirty="0"/>
          </a:p>
        </p:txBody>
      </p:sp>
    </p:spTree>
    <p:extLst>
      <p:ext uri="{BB962C8B-B14F-4D97-AF65-F5344CB8AC3E}">
        <p14:creationId xmlns:p14="http://schemas.microsoft.com/office/powerpoint/2010/main" val="4093066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ción">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82066DD-D313-D148-89C7-338EB873A730}"/>
              </a:ext>
            </a:extLst>
          </p:cNvPr>
          <p:cNvGrpSpPr>
            <a:grpSpLocks/>
          </p:cNvGrpSpPr>
          <p:nvPr userDrawn="1"/>
        </p:nvGrpSpPr>
        <p:grpSpPr bwMode="auto">
          <a:xfrm rot="16200000" flipV="1">
            <a:off x="0" y="3900132"/>
            <a:ext cx="2959226" cy="2959226"/>
            <a:chOff x="0" y="12289"/>
            <a:chExt cx="3550" cy="3551"/>
          </a:xfrm>
        </p:grpSpPr>
        <p:sp>
          <p:nvSpPr>
            <p:cNvPr id="15" name="Forma libre 14">
              <a:extLst>
                <a:ext uri="{FF2B5EF4-FFF2-40B4-BE49-F238E27FC236}">
                  <a16:creationId xmlns:a16="http://schemas.microsoft.com/office/drawing/2014/main" id="{A5BBD7C7-99D1-E841-A081-6912D1F2B85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sp>
          <p:nvSpPr>
            <p:cNvPr id="16" name="Forma libre 15">
              <a:extLst>
                <a:ext uri="{FF2B5EF4-FFF2-40B4-BE49-F238E27FC236}">
                  <a16:creationId xmlns:a16="http://schemas.microsoft.com/office/drawing/2014/main" id="{227A14EE-CB79-754A-8B19-EB9874B3158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sp>
          <p:nvSpPr>
            <p:cNvPr id="19" name="Forma libre 18">
              <a:extLst>
                <a:ext uri="{FF2B5EF4-FFF2-40B4-BE49-F238E27FC236}">
                  <a16:creationId xmlns:a16="http://schemas.microsoft.com/office/drawing/2014/main" id="{35B38B80-C3D3-4C47-B468-C41A8FF36F2A}"/>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grpSp>
      <p:sp>
        <p:nvSpPr>
          <p:cNvPr id="14" name="Marcador de posición de imagen 2">
            <a:extLst>
              <a:ext uri="{FF2B5EF4-FFF2-40B4-BE49-F238E27FC236}">
                <a16:creationId xmlns:a16="http://schemas.microsoft.com/office/drawing/2014/main" id="{F0C4E8C2-3240-594A-9D5E-1BCD1AF44C5E}"/>
              </a:ext>
            </a:extLst>
          </p:cNvPr>
          <p:cNvSpPr>
            <a:spLocks noGrp="1"/>
          </p:cNvSpPr>
          <p:nvPr>
            <p:ph type="pic" sz="quarter" idx="13"/>
          </p:nvPr>
        </p:nvSpPr>
        <p:spPr>
          <a:xfrm>
            <a:off x="6096000" y="-22543"/>
            <a:ext cx="6096000" cy="6903086"/>
          </a:xfrm>
        </p:spPr>
        <p:txBody>
          <a:bodyPr rtlCol="0"/>
          <a:lstStyle/>
          <a:p>
            <a:pPr rtl="0"/>
            <a:r>
              <a:rPr lang="es-ES" noProof="0"/>
              <a:t>Haga clic en el icono para agregar una imagen</a:t>
            </a:r>
            <a:endParaRPr lang="es-MX" noProof="0" dirty="0"/>
          </a:p>
        </p:txBody>
      </p:sp>
      <p:sp>
        <p:nvSpPr>
          <p:cNvPr id="9" name="Título 1">
            <a:extLst>
              <a:ext uri="{FF2B5EF4-FFF2-40B4-BE49-F238E27FC236}">
                <a16:creationId xmlns:a16="http://schemas.microsoft.com/office/drawing/2014/main" id="{A5C37098-CEB2-1E45-989B-3DD92F3B1A30}"/>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j-lt"/>
              </a:defRPr>
            </a:lvl1pPr>
          </a:lstStyle>
          <a:p>
            <a:pPr rtl="0"/>
            <a:r>
              <a:rPr lang="es-ES" noProof="0"/>
              <a:t>Haga clic para modificar el estilo de título del patrón</a:t>
            </a:r>
            <a:endParaRPr lang="es-MX" noProof="0" dirty="0"/>
          </a:p>
        </p:txBody>
      </p:sp>
      <p:cxnSp>
        <p:nvCxnSpPr>
          <p:cNvPr id="17" name="Conector recto 16">
            <a:extLst>
              <a:ext uri="{FF2B5EF4-FFF2-40B4-BE49-F238E27FC236}">
                <a16:creationId xmlns:a16="http://schemas.microsoft.com/office/drawing/2014/main" id="{1D23F761-57FC-3649-AE84-0C3EF95EF561}"/>
              </a:ext>
            </a:extLst>
          </p:cNvPr>
          <p:cNvCxnSpPr>
            <a:cxnSpLocks/>
          </p:cNvCxnSpPr>
          <p:nvPr userDrawn="1"/>
        </p:nvCxnSpPr>
        <p:spPr>
          <a:xfrm>
            <a:off x="952500" y="1939108"/>
            <a:ext cx="21348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8" name="Marcador de posición de texto 29">
            <a:extLst>
              <a:ext uri="{FF2B5EF4-FFF2-40B4-BE49-F238E27FC236}">
                <a16:creationId xmlns:a16="http://schemas.microsoft.com/office/drawing/2014/main" id="{E66F2BC9-2F8A-1543-9AFD-9BAB0E75B31C}"/>
              </a:ext>
            </a:extLst>
          </p:cNvPr>
          <p:cNvSpPr>
            <a:spLocks noGrp="1"/>
          </p:cNvSpPr>
          <p:nvPr>
            <p:ph type="body" sz="quarter" idx="11"/>
          </p:nvPr>
        </p:nvSpPr>
        <p:spPr>
          <a:xfrm>
            <a:off x="952499" y="2289363"/>
            <a:ext cx="4572001" cy="2795232"/>
          </a:xfrm>
        </p:spPr>
        <p:txBody>
          <a:bodyPr lIns="0" tIns="0" rIns="0" bIns="0" rtlCol="0">
            <a:noAutofit/>
          </a:bodyPr>
          <a:lstStyle>
            <a:lvl1pPr marL="0" indent="0">
              <a:lnSpc>
                <a:spcPct val="100000"/>
              </a:lnSpc>
              <a:buNone/>
              <a:defRPr sz="1600" b="0" i="0">
                <a:solidFill>
                  <a:schemeClr val="bg1"/>
                </a:solidFill>
                <a:latin typeface="+mn-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sp>
        <p:nvSpPr>
          <p:cNvPr id="2" name="Marcador de fecha 1">
            <a:extLst>
              <a:ext uri="{FF2B5EF4-FFF2-40B4-BE49-F238E27FC236}">
                <a16:creationId xmlns:a16="http://schemas.microsoft.com/office/drawing/2014/main" id="{CA64E0B3-57C5-4DAF-8531-F39610E77C09}"/>
              </a:ext>
            </a:extLst>
          </p:cNvPr>
          <p:cNvSpPr>
            <a:spLocks noGrp="1"/>
          </p:cNvSpPr>
          <p:nvPr>
            <p:ph type="dt" sz="half" idx="14"/>
          </p:nvPr>
        </p:nvSpPr>
        <p:spPr/>
        <p:txBody>
          <a:bodyPr rtlCol="0"/>
          <a:lstStyle/>
          <a:p>
            <a:pPr rtl="0"/>
            <a:fld id="{9F6D589A-42E2-4B36-8805-860D234AC495}" type="datetime4">
              <a:rPr lang="es-MX" noProof="0" smtClean="0">
                <a:latin typeface="+mn-lt"/>
              </a:rPr>
              <a:t>15 de mayo de 2024</a:t>
            </a:fld>
            <a:endParaRPr lang="es-MX" noProof="0" dirty="0">
              <a:latin typeface="+mn-lt"/>
            </a:endParaRPr>
          </a:p>
        </p:txBody>
      </p:sp>
      <p:sp>
        <p:nvSpPr>
          <p:cNvPr id="3" name="Marcador de pie de página 2">
            <a:extLst>
              <a:ext uri="{FF2B5EF4-FFF2-40B4-BE49-F238E27FC236}">
                <a16:creationId xmlns:a16="http://schemas.microsoft.com/office/drawing/2014/main" id="{B7E0EC46-C626-4D58-AB64-0B3B850D1482}"/>
              </a:ext>
            </a:extLst>
          </p:cNvPr>
          <p:cNvSpPr>
            <a:spLocks noGrp="1"/>
          </p:cNvSpPr>
          <p:nvPr>
            <p:ph type="ftr" sz="quarter" idx="15"/>
          </p:nvPr>
        </p:nvSpPr>
        <p:spPr/>
        <p:txBody>
          <a:bodyPr rtlCol="0"/>
          <a:lstStyle/>
          <a:p>
            <a:pPr rtl="0"/>
            <a:r>
              <a:rPr lang="es-MX" noProof="0" dirty="0"/>
              <a:t>Revisión anual</a:t>
            </a:r>
            <a:endParaRPr lang="es-MX" b="0" noProof="0" dirty="0"/>
          </a:p>
        </p:txBody>
      </p:sp>
      <p:sp>
        <p:nvSpPr>
          <p:cNvPr id="4" name="Marcador de posición de número de diapositiva 3">
            <a:extLst>
              <a:ext uri="{FF2B5EF4-FFF2-40B4-BE49-F238E27FC236}">
                <a16:creationId xmlns:a16="http://schemas.microsoft.com/office/drawing/2014/main" id="{8F25D00C-8F5C-4528-87FA-F9431D967555}"/>
              </a:ext>
            </a:extLst>
          </p:cNvPr>
          <p:cNvSpPr>
            <a:spLocks noGrp="1"/>
          </p:cNvSpPr>
          <p:nvPr>
            <p:ph type="sldNum" sz="quarter" idx="16"/>
          </p:nvPr>
        </p:nvSpPr>
        <p:spPr/>
        <p:txBody>
          <a:bodyPr rtlCol="0"/>
          <a:lstStyle/>
          <a:p>
            <a:pPr rtl="0"/>
            <a:fld id="{294A09A9-5501-47C1-A89A-A340965A2BE2}" type="slidenum">
              <a:rPr lang="es-MX" noProof="0" smtClean="0"/>
              <a:pPr rtl="0"/>
              <a:t>‹Nº›</a:t>
            </a:fld>
            <a:endParaRPr lang="es-MX" noProof="0" dirty="0"/>
          </a:p>
        </p:txBody>
      </p:sp>
    </p:spTree>
    <p:extLst>
      <p:ext uri="{BB962C8B-B14F-4D97-AF65-F5344CB8AC3E}">
        <p14:creationId xmlns:p14="http://schemas.microsoft.com/office/powerpoint/2010/main" val="3073769527"/>
      </p:ext>
    </p:extLst>
  </p:cSld>
  <p:clrMapOvr>
    <a:masterClrMapping/>
  </p:clrMapOvr>
  <p:extLst>
    <p:ext uri="{DCECCB84-F9BA-43D5-87BE-67443E8EF086}">
      <p15:sldGuideLst xmlns:p15="http://schemas.microsoft.com/office/powerpoint/2012/main">
        <p15:guide id="1" pos="600">
          <p15:clr>
            <a:srgbClr val="FBAE40"/>
          </p15:clr>
        </p15:guide>
        <p15:guide id="6" pos="3480" userDrawn="1">
          <p15:clr>
            <a:srgbClr val="FBAE40"/>
          </p15:clr>
        </p15:guide>
        <p15:guide id="7" orient="horz" pos="1440" userDrawn="1">
          <p15:clr>
            <a:srgbClr val="FBAE40"/>
          </p15:clr>
        </p15:guide>
        <p15:guide id="9" orient="horz" pos="1224" userDrawn="1">
          <p15:clr>
            <a:srgbClr val="FBAE40"/>
          </p15:clr>
        </p15:guide>
        <p15:guide id="10" orient="horz" pos="55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scanso">
    <p:bg>
      <p:bgPr>
        <a:solidFill>
          <a:schemeClr val="tx1"/>
        </a:solidFill>
        <a:effectLst/>
      </p:bgPr>
    </p:bg>
    <p:spTree>
      <p:nvGrpSpPr>
        <p:cNvPr id="1" name=""/>
        <p:cNvGrpSpPr/>
        <p:nvPr/>
      </p:nvGrpSpPr>
      <p:grpSpPr>
        <a:xfrm>
          <a:off x="0" y="0"/>
          <a:ext cx="0" cy="0"/>
          <a:chOff x="0" y="0"/>
          <a:chExt cx="0" cy="0"/>
        </a:xfrm>
      </p:grpSpPr>
      <p:sp>
        <p:nvSpPr>
          <p:cNvPr id="21" name="Marcador de posición de imagen 2">
            <a:extLst>
              <a:ext uri="{FF2B5EF4-FFF2-40B4-BE49-F238E27FC236}">
                <a16:creationId xmlns:a16="http://schemas.microsoft.com/office/drawing/2014/main" id="{50E2385F-F6FA-D345-AF77-A9EE8E49310D}"/>
              </a:ext>
            </a:extLst>
          </p:cNvPr>
          <p:cNvSpPr>
            <a:spLocks noGrp="1"/>
          </p:cNvSpPr>
          <p:nvPr>
            <p:ph type="pic" sz="quarter" idx="13"/>
          </p:nvPr>
        </p:nvSpPr>
        <p:spPr>
          <a:xfrm>
            <a:off x="0" y="0"/>
            <a:ext cx="12191998" cy="6858000"/>
          </a:xfrm>
          <a:solidFill>
            <a:schemeClr val="accent2"/>
          </a:solidFill>
        </p:spPr>
        <p:txBody>
          <a:bodyPr rtlCol="0"/>
          <a:lstStyle/>
          <a:p>
            <a:pPr rtl="0"/>
            <a:r>
              <a:rPr lang="es-ES" noProof="0"/>
              <a:t>Haga clic en el icono para agregar una imagen</a:t>
            </a:r>
            <a:endParaRPr lang="es-MX" noProof="0" dirty="0"/>
          </a:p>
        </p:txBody>
      </p:sp>
      <p:sp>
        <p:nvSpPr>
          <p:cNvPr id="18" name="Título 1">
            <a:extLst>
              <a:ext uri="{FF2B5EF4-FFF2-40B4-BE49-F238E27FC236}">
                <a16:creationId xmlns:a16="http://schemas.microsoft.com/office/drawing/2014/main" id="{8D492973-78E3-D34E-835E-CF2D4517016D}"/>
              </a:ext>
            </a:extLst>
          </p:cNvPr>
          <p:cNvSpPr>
            <a:spLocks noGrp="1"/>
          </p:cNvSpPr>
          <p:nvPr>
            <p:ph type="title"/>
          </p:nvPr>
        </p:nvSpPr>
        <p:spPr>
          <a:xfrm>
            <a:off x="7193943" y="3045437"/>
            <a:ext cx="4941477" cy="610863"/>
          </a:xfrm>
          <a:prstGeom prst="rect">
            <a:avLst/>
          </a:prstGeom>
        </p:spPr>
        <p:txBody>
          <a:bodyPr lIns="0" tIns="0" rIns="0" bIns="0" rtlCol="0" anchor="b" anchorCtr="0">
            <a:normAutofit/>
          </a:bodyPr>
          <a:lstStyle>
            <a:lvl1pPr>
              <a:defRPr sz="4100" b="1" i="0" baseline="0">
                <a:solidFill>
                  <a:schemeClr val="tx1"/>
                </a:solidFill>
                <a:latin typeface="+mj-lt"/>
              </a:defRPr>
            </a:lvl1pPr>
          </a:lstStyle>
          <a:p>
            <a:pPr rtl="0"/>
            <a:r>
              <a:rPr lang="es-ES" noProof="0"/>
              <a:t>Haga clic para modificar el estilo de título del patrón</a:t>
            </a:r>
            <a:endParaRPr lang="es-MX" noProof="0" dirty="0"/>
          </a:p>
        </p:txBody>
      </p:sp>
      <p:cxnSp>
        <p:nvCxnSpPr>
          <p:cNvPr id="20" name="Conector recto 19">
            <a:extLst>
              <a:ext uri="{FF2B5EF4-FFF2-40B4-BE49-F238E27FC236}">
                <a16:creationId xmlns:a16="http://schemas.microsoft.com/office/drawing/2014/main" id="{4BE3A3D6-A0AD-C84D-8B2A-743F5F95432E}"/>
              </a:ext>
            </a:extLst>
          </p:cNvPr>
          <p:cNvCxnSpPr>
            <a:cxnSpLocks/>
          </p:cNvCxnSpPr>
          <p:nvPr userDrawn="1"/>
        </p:nvCxnSpPr>
        <p:spPr>
          <a:xfrm>
            <a:off x="7154721" y="4003877"/>
            <a:ext cx="21348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grpSp>
        <p:nvGrpSpPr>
          <p:cNvPr id="22" name="Grupo 21">
            <a:extLst>
              <a:ext uri="{FF2B5EF4-FFF2-40B4-BE49-F238E27FC236}">
                <a16:creationId xmlns:a16="http://schemas.microsoft.com/office/drawing/2014/main" id="{F4CB38BE-0FF2-694C-AA3C-D73DBF7C332C}"/>
              </a:ext>
            </a:extLst>
          </p:cNvPr>
          <p:cNvGrpSpPr>
            <a:grpSpLocks/>
          </p:cNvGrpSpPr>
          <p:nvPr userDrawn="1"/>
        </p:nvGrpSpPr>
        <p:grpSpPr bwMode="auto">
          <a:xfrm rot="10800000">
            <a:off x="9509760" y="-3"/>
            <a:ext cx="2682238" cy="2682238"/>
            <a:chOff x="0" y="12289"/>
            <a:chExt cx="3550" cy="3551"/>
          </a:xfrm>
          <a:solidFill>
            <a:schemeClr val="tx1"/>
          </a:solidFill>
        </p:grpSpPr>
        <p:sp>
          <p:nvSpPr>
            <p:cNvPr id="23" name="Forma libre 22">
              <a:extLst>
                <a:ext uri="{FF2B5EF4-FFF2-40B4-BE49-F238E27FC236}">
                  <a16:creationId xmlns:a16="http://schemas.microsoft.com/office/drawing/2014/main" id="{F0257420-2EA0-6348-8B9E-1414F529726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sp>
          <p:nvSpPr>
            <p:cNvPr id="24" name="Forma libre 23">
              <a:extLst>
                <a:ext uri="{FF2B5EF4-FFF2-40B4-BE49-F238E27FC236}">
                  <a16:creationId xmlns:a16="http://schemas.microsoft.com/office/drawing/2014/main" id="{7FE65C23-C0EF-BB41-884A-01C2A7356159}"/>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sp>
          <p:nvSpPr>
            <p:cNvPr id="25" name="Forma libre 24">
              <a:extLst>
                <a:ext uri="{FF2B5EF4-FFF2-40B4-BE49-F238E27FC236}">
                  <a16:creationId xmlns:a16="http://schemas.microsoft.com/office/drawing/2014/main" id="{F73F5EB6-53C7-D44C-9003-FB5A81F9890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grpSp>
    </p:spTree>
    <p:extLst>
      <p:ext uri="{BB962C8B-B14F-4D97-AF65-F5344CB8AC3E}">
        <p14:creationId xmlns:p14="http://schemas.microsoft.com/office/powerpoint/2010/main" val="2357889184"/>
      </p:ext>
    </p:extLst>
  </p:cSld>
  <p:clrMapOvr>
    <a:masterClrMapping/>
  </p:clrMapOvr>
  <p:extLst>
    <p:ext uri="{DCECCB84-F9BA-43D5-87BE-67443E8EF086}">
      <p15:sldGuideLst xmlns:p15="http://schemas.microsoft.com/office/powerpoint/2012/main">
        <p15:guide id="2" pos="7104">
          <p15:clr>
            <a:srgbClr val="FBAE40"/>
          </p15:clr>
        </p15:guide>
        <p15:guide id="3" pos="4344" userDrawn="1">
          <p15:clr>
            <a:srgbClr val="FBAE40"/>
          </p15:clr>
        </p15:guide>
        <p15:guide id="4" pos="4560" userDrawn="1">
          <p15:clr>
            <a:srgbClr val="FBAE40"/>
          </p15:clr>
        </p15:guide>
        <p15:guide id="8" orient="horz" pos="184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ráfico">
    <p:bg>
      <p:bgPr>
        <a:solidFill>
          <a:schemeClr val="tx1"/>
        </a:solidFill>
        <a:effectLst/>
      </p:bgPr>
    </p:bg>
    <p:spTree>
      <p:nvGrpSpPr>
        <p:cNvPr id="1" name=""/>
        <p:cNvGrpSpPr/>
        <p:nvPr/>
      </p:nvGrpSpPr>
      <p:grpSpPr>
        <a:xfrm>
          <a:off x="0" y="0"/>
          <a:ext cx="0" cy="0"/>
          <a:chOff x="0" y="0"/>
          <a:chExt cx="0" cy="0"/>
        </a:xfrm>
      </p:grpSpPr>
      <p:sp>
        <p:nvSpPr>
          <p:cNvPr id="6" name="Marcador de posición de gráfico 5">
            <a:extLst>
              <a:ext uri="{FF2B5EF4-FFF2-40B4-BE49-F238E27FC236}">
                <a16:creationId xmlns:a16="http://schemas.microsoft.com/office/drawing/2014/main" id="{75992517-0394-6B43-B15D-2A86A34512F3}"/>
              </a:ext>
            </a:extLst>
          </p:cNvPr>
          <p:cNvSpPr>
            <a:spLocks noGrp="1"/>
          </p:cNvSpPr>
          <p:nvPr>
            <p:ph type="chart" sz="quarter" idx="10"/>
          </p:nvPr>
        </p:nvSpPr>
        <p:spPr>
          <a:xfrm>
            <a:off x="952500" y="1939108"/>
            <a:ext cx="10352810" cy="4110702"/>
          </a:xfrm>
        </p:spPr>
        <p:txBody>
          <a:bodyPr rtlCol="0"/>
          <a:lstStyle>
            <a:lvl1pPr>
              <a:defRPr>
                <a:solidFill>
                  <a:schemeClr val="tx1"/>
                </a:solidFill>
              </a:defRPr>
            </a:lvl1pPr>
          </a:lstStyle>
          <a:p>
            <a:pPr rtl="0"/>
            <a:r>
              <a:rPr lang="es-ES" noProof="0"/>
              <a:t>Haga clic en el icono para agregar un gráfico</a:t>
            </a:r>
            <a:endParaRPr lang="es-MX" noProof="0"/>
          </a:p>
        </p:txBody>
      </p:sp>
      <p:sp>
        <p:nvSpPr>
          <p:cNvPr id="16" name="Título 1">
            <a:extLst>
              <a:ext uri="{FF2B5EF4-FFF2-40B4-BE49-F238E27FC236}">
                <a16:creationId xmlns:a16="http://schemas.microsoft.com/office/drawing/2014/main" id="{109B023A-F28F-184D-BA48-3F1C0502AE0A}"/>
              </a:ext>
            </a:extLst>
          </p:cNvPr>
          <p:cNvSpPr>
            <a:spLocks noGrp="1"/>
          </p:cNvSpPr>
          <p:nvPr>
            <p:ph type="title" hasCustomPrompt="1"/>
          </p:nvPr>
        </p:nvSpPr>
        <p:spPr>
          <a:xfrm>
            <a:off x="964023" y="879063"/>
            <a:ext cx="49414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es-MX" noProof="0"/>
              <a:t>Haz clic para editar </a:t>
            </a:r>
          </a:p>
        </p:txBody>
      </p:sp>
      <p:sp>
        <p:nvSpPr>
          <p:cNvPr id="2" name="Marcador de fecha 1">
            <a:extLst>
              <a:ext uri="{FF2B5EF4-FFF2-40B4-BE49-F238E27FC236}">
                <a16:creationId xmlns:a16="http://schemas.microsoft.com/office/drawing/2014/main" id="{371012B1-809A-45CE-9FED-46D08DC8C42B}"/>
              </a:ext>
            </a:extLst>
          </p:cNvPr>
          <p:cNvSpPr>
            <a:spLocks noGrp="1"/>
          </p:cNvSpPr>
          <p:nvPr>
            <p:ph type="dt" sz="half" idx="11"/>
          </p:nvPr>
        </p:nvSpPr>
        <p:spPr/>
        <p:txBody>
          <a:bodyPr rtlCol="0"/>
          <a:lstStyle/>
          <a:p>
            <a:pPr rtl="0"/>
            <a:fld id="{25F141E4-5E5F-4845-B8D7-3C55A2178325}" type="datetime4">
              <a:rPr lang="es-MX" noProof="0" smtClean="0">
                <a:latin typeface="+mn-lt"/>
              </a:rPr>
              <a:t>15 de mayo de 2024</a:t>
            </a:fld>
            <a:endParaRPr lang="es-MX" noProof="0">
              <a:latin typeface="+mn-lt"/>
            </a:endParaRPr>
          </a:p>
        </p:txBody>
      </p:sp>
      <p:sp>
        <p:nvSpPr>
          <p:cNvPr id="3" name="Marcador de pie de página 2">
            <a:extLst>
              <a:ext uri="{FF2B5EF4-FFF2-40B4-BE49-F238E27FC236}">
                <a16:creationId xmlns:a16="http://schemas.microsoft.com/office/drawing/2014/main" id="{3FB6FA27-6601-4107-A3C9-808CB4430246}"/>
              </a:ext>
            </a:extLst>
          </p:cNvPr>
          <p:cNvSpPr>
            <a:spLocks noGrp="1"/>
          </p:cNvSpPr>
          <p:nvPr>
            <p:ph type="ftr" sz="quarter" idx="12"/>
          </p:nvPr>
        </p:nvSpPr>
        <p:spPr/>
        <p:txBody>
          <a:bodyPr rtlCol="0"/>
          <a:lstStyle/>
          <a:p>
            <a:pPr rtl="0"/>
            <a:r>
              <a:rPr lang="es-MX" noProof="0"/>
              <a:t>Revisión anual</a:t>
            </a:r>
            <a:endParaRPr lang="es-MX" b="0" noProof="0"/>
          </a:p>
        </p:txBody>
      </p:sp>
      <p:sp>
        <p:nvSpPr>
          <p:cNvPr id="4" name="Marcador de posición de número de diapositiva 3">
            <a:extLst>
              <a:ext uri="{FF2B5EF4-FFF2-40B4-BE49-F238E27FC236}">
                <a16:creationId xmlns:a16="http://schemas.microsoft.com/office/drawing/2014/main" id="{0919432A-F8B5-4A96-AEE6-2E159658D5DD}"/>
              </a:ext>
            </a:extLst>
          </p:cNvPr>
          <p:cNvSpPr>
            <a:spLocks noGrp="1"/>
          </p:cNvSpPr>
          <p:nvPr>
            <p:ph type="sldNum" sz="quarter" idx="13"/>
          </p:nvPr>
        </p:nvSpPr>
        <p:spPr/>
        <p:txBody>
          <a:bodyPr rtlCol="0"/>
          <a:lstStyle/>
          <a:p>
            <a:pPr rtl="0"/>
            <a:fld id="{294A09A9-5501-47C1-A89A-A340965A2BE2}" type="slidenum">
              <a:rPr lang="es-MX" noProof="0" smtClean="0"/>
              <a:pPr rtl="0"/>
              <a:t>‹Nº›</a:t>
            </a:fld>
            <a:endParaRPr lang="es-MX" noProof="0">
              <a:latin typeface="+mn-lt"/>
            </a:endParaRPr>
          </a:p>
        </p:txBody>
      </p:sp>
    </p:spTree>
    <p:extLst>
      <p:ext uri="{BB962C8B-B14F-4D97-AF65-F5344CB8AC3E}">
        <p14:creationId xmlns:p14="http://schemas.microsoft.com/office/powerpoint/2010/main" val="2065862895"/>
      </p:ext>
    </p:extLst>
  </p:cSld>
  <p:clrMapOvr>
    <a:masterClrMapping/>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224" userDrawn="1">
          <p15:clr>
            <a:srgbClr val="FBAE40"/>
          </p15:clr>
        </p15:guide>
        <p15:guide id="8" orient="horz" pos="1392" userDrawn="1">
          <p15:clr>
            <a:srgbClr val="FBAE40"/>
          </p15:clr>
        </p15:guide>
        <p15:guide id="10" orient="horz" pos="55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a">
    <p:bg>
      <p:bgPr>
        <a:solidFill>
          <a:schemeClr val="tx1"/>
        </a:solidFill>
        <a:effectLst/>
      </p:bgPr>
    </p:bg>
    <p:spTree>
      <p:nvGrpSpPr>
        <p:cNvPr id="1" name=""/>
        <p:cNvGrpSpPr/>
        <p:nvPr/>
      </p:nvGrpSpPr>
      <p:grpSpPr>
        <a:xfrm>
          <a:off x="0" y="0"/>
          <a:ext cx="0" cy="0"/>
          <a:chOff x="0" y="0"/>
          <a:chExt cx="0" cy="0"/>
        </a:xfrm>
      </p:grpSpPr>
      <p:sp>
        <p:nvSpPr>
          <p:cNvPr id="16" name="Título 1">
            <a:extLst>
              <a:ext uri="{FF2B5EF4-FFF2-40B4-BE49-F238E27FC236}">
                <a16:creationId xmlns:a16="http://schemas.microsoft.com/office/drawing/2014/main" id="{109B023A-F28F-184D-BA48-3F1C0502AE0A}"/>
              </a:ext>
            </a:extLst>
          </p:cNvPr>
          <p:cNvSpPr>
            <a:spLocks noGrp="1"/>
          </p:cNvSpPr>
          <p:nvPr>
            <p:ph type="title" hasCustomPrompt="1"/>
          </p:nvPr>
        </p:nvSpPr>
        <p:spPr>
          <a:xfrm>
            <a:off x="964023" y="879063"/>
            <a:ext cx="49414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es-MX" noProof="0"/>
              <a:t>Haz clic para editar </a:t>
            </a:r>
          </a:p>
        </p:txBody>
      </p:sp>
      <p:sp>
        <p:nvSpPr>
          <p:cNvPr id="9" name="Marcador de título 2">
            <a:extLst>
              <a:ext uri="{FF2B5EF4-FFF2-40B4-BE49-F238E27FC236}">
                <a16:creationId xmlns:a16="http://schemas.microsoft.com/office/drawing/2014/main" id="{1506B022-475A-6647-98FF-D5C319A0C7C4}"/>
              </a:ext>
            </a:extLst>
          </p:cNvPr>
          <p:cNvSpPr>
            <a:spLocks noGrp="1"/>
          </p:cNvSpPr>
          <p:nvPr>
            <p:ph type="tbl" sz="quarter" idx="10"/>
          </p:nvPr>
        </p:nvSpPr>
        <p:spPr>
          <a:xfrm>
            <a:off x="952500" y="2209800"/>
            <a:ext cx="10287000" cy="2593109"/>
          </a:xfrm>
        </p:spPr>
        <p:txBody>
          <a:bodyPr rtlCol="0"/>
          <a:lstStyle/>
          <a:p>
            <a:pPr rtl="0"/>
            <a:r>
              <a:rPr lang="es-ES" noProof="0"/>
              <a:t>Haga clic en el icono para agregar una tabla</a:t>
            </a:r>
            <a:endParaRPr lang="es-MX" noProof="0"/>
          </a:p>
        </p:txBody>
      </p:sp>
      <p:sp>
        <p:nvSpPr>
          <p:cNvPr id="2" name="Marcador de fecha 1">
            <a:extLst>
              <a:ext uri="{FF2B5EF4-FFF2-40B4-BE49-F238E27FC236}">
                <a16:creationId xmlns:a16="http://schemas.microsoft.com/office/drawing/2014/main" id="{9B2411D2-78FE-46C1-9EA9-C6A882903B53}"/>
              </a:ext>
            </a:extLst>
          </p:cNvPr>
          <p:cNvSpPr>
            <a:spLocks noGrp="1"/>
          </p:cNvSpPr>
          <p:nvPr>
            <p:ph type="dt" sz="half" idx="11"/>
          </p:nvPr>
        </p:nvSpPr>
        <p:spPr/>
        <p:txBody>
          <a:bodyPr rtlCol="0"/>
          <a:lstStyle/>
          <a:p>
            <a:pPr rtl="0"/>
            <a:fld id="{FDA047C0-5304-48FD-8984-0F5342E36F55}" type="datetime4">
              <a:rPr lang="es-MX" noProof="0" smtClean="0">
                <a:latin typeface="+mn-lt"/>
              </a:rPr>
              <a:t>15 de mayo de 2024</a:t>
            </a:fld>
            <a:endParaRPr lang="es-MX" noProof="0">
              <a:latin typeface="+mn-lt"/>
            </a:endParaRPr>
          </a:p>
        </p:txBody>
      </p:sp>
      <p:sp>
        <p:nvSpPr>
          <p:cNvPr id="3" name="Marcador de pie de página 2">
            <a:extLst>
              <a:ext uri="{FF2B5EF4-FFF2-40B4-BE49-F238E27FC236}">
                <a16:creationId xmlns:a16="http://schemas.microsoft.com/office/drawing/2014/main" id="{C04DAF8F-82DB-4DBE-9041-71217A4516CB}"/>
              </a:ext>
            </a:extLst>
          </p:cNvPr>
          <p:cNvSpPr>
            <a:spLocks noGrp="1"/>
          </p:cNvSpPr>
          <p:nvPr>
            <p:ph type="ftr" sz="quarter" idx="12"/>
          </p:nvPr>
        </p:nvSpPr>
        <p:spPr/>
        <p:txBody>
          <a:bodyPr rtlCol="0"/>
          <a:lstStyle/>
          <a:p>
            <a:pPr rtl="0"/>
            <a:r>
              <a:rPr lang="es-MX" noProof="0"/>
              <a:t>Revisión anual</a:t>
            </a:r>
            <a:endParaRPr lang="es-MX" b="0" noProof="0"/>
          </a:p>
        </p:txBody>
      </p:sp>
      <p:sp>
        <p:nvSpPr>
          <p:cNvPr id="4" name="Marcador de posición de número de diapositiva 3">
            <a:extLst>
              <a:ext uri="{FF2B5EF4-FFF2-40B4-BE49-F238E27FC236}">
                <a16:creationId xmlns:a16="http://schemas.microsoft.com/office/drawing/2014/main" id="{782F761B-6706-439D-9C75-43E751AB195C}"/>
              </a:ext>
            </a:extLst>
          </p:cNvPr>
          <p:cNvSpPr>
            <a:spLocks noGrp="1"/>
          </p:cNvSpPr>
          <p:nvPr>
            <p:ph type="sldNum" sz="quarter" idx="13"/>
          </p:nvPr>
        </p:nvSpPr>
        <p:spPr/>
        <p:txBody>
          <a:bodyPr rtlCol="0"/>
          <a:lstStyle/>
          <a:p>
            <a:pPr rtl="0"/>
            <a:fld id="{294A09A9-5501-47C1-A89A-A340965A2BE2}" type="slidenum">
              <a:rPr lang="es-MX" noProof="0" smtClean="0"/>
              <a:pPr rtl="0"/>
              <a:t>‹Nº›</a:t>
            </a:fld>
            <a:endParaRPr lang="es-MX" noProof="0">
              <a:latin typeface="+mn-lt"/>
            </a:endParaRPr>
          </a:p>
        </p:txBody>
      </p:sp>
    </p:spTree>
    <p:extLst>
      <p:ext uri="{BB962C8B-B14F-4D97-AF65-F5344CB8AC3E}">
        <p14:creationId xmlns:p14="http://schemas.microsoft.com/office/powerpoint/2010/main" val="3401310734"/>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ita">
    <p:bg>
      <p:bgPr>
        <a:solidFill>
          <a:schemeClr val="tx1"/>
        </a:solidFill>
        <a:effectLst/>
      </p:bgPr>
    </p:bg>
    <p:spTree>
      <p:nvGrpSpPr>
        <p:cNvPr id="1" name=""/>
        <p:cNvGrpSpPr/>
        <p:nvPr/>
      </p:nvGrpSpPr>
      <p:grpSpPr>
        <a:xfrm>
          <a:off x="0" y="0"/>
          <a:ext cx="0" cy="0"/>
          <a:chOff x="0" y="0"/>
          <a:chExt cx="0" cy="0"/>
        </a:xfrm>
      </p:grpSpPr>
      <p:sp>
        <p:nvSpPr>
          <p:cNvPr id="9" name="Título 1">
            <a:extLst>
              <a:ext uri="{FF2B5EF4-FFF2-40B4-BE49-F238E27FC236}">
                <a16:creationId xmlns:a16="http://schemas.microsoft.com/office/drawing/2014/main" id="{A5C37098-CEB2-1E45-989B-3DD92F3B1A30}"/>
              </a:ext>
            </a:extLst>
          </p:cNvPr>
          <p:cNvSpPr>
            <a:spLocks noGrp="1"/>
          </p:cNvSpPr>
          <p:nvPr>
            <p:ph type="title"/>
          </p:nvPr>
        </p:nvSpPr>
        <p:spPr>
          <a:xfrm>
            <a:off x="964022" y="2476500"/>
            <a:ext cx="7132320" cy="3289971"/>
          </a:xfrm>
          <a:prstGeom prst="rect">
            <a:avLst/>
          </a:prstGeom>
          <a:ln>
            <a:noFill/>
          </a:ln>
        </p:spPr>
        <p:txBody>
          <a:bodyPr lIns="0" tIns="0" rIns="0" bIns="0" rtlCol="0" anchor="t" anchorCtr="0">
            <a:normAutofit/>
          </a:bodyPr>
          <a:lstStyle>
            <a:lvl1pPr>
              <a:lnSpc>
                <a:spcPct val="100000"/>
              </a:lnSpc>
              <a:defRPr sz="2800" b="0" i="0">
                <a:solidFill>
                  <a:schemeClr val="bg1"/>
                </a:solidFill>
                <a:latin typeface="+mn-lt"/>
              </a:defRPr>
            </a:lvl1pPr>
          </a:lstStyle>
          <a:p>
            <a:pPr rtl="0"/>
            <a:r>
              <a:rPr lang="es-ES" noProof="0"/>
              <a:t>Haga clic para modificar el estilo de título del patrón</a:t>
            </a:r>
            <a:endParaRPr lang="es-MX" noProof="0" dirty="0"/>
          </a:p>
        </p:txBody>
      </p:sp>
      <p:sp>
        <p:nvSpPr>
          <p:cNvPr id="10" name="Cuadro de texto 9">
            <a:extLst>
              <a:ext uri="{FF2B5EF4-FFF2-40B4-BE49-F238E27FC236}">
                <a16:creationId xmlns:a16="http://schemas.microsoft.com/office/drawing/2014/main" id="{E902327D-DBD4-7A4E-ABF2-A946A559A8AD}"/>
              </a:ext>
            </a:extLst>
          </p:cNvPr>
          <p:cNvSpPr txBox="1"/>
          <p:nvPr userDrawn="1"/>
        </p:nvSpPr>
        <p:spPr>
          <a:xfrm>
            <a:off x="699948" y="548291"/>
            <a:ext cx="1589372" cy="3170099"/>
          </a:xfrm>
          <a:prstGeom prst="rect">
            <a:avLst/>
          </a:prstGeom>
          <a:noFill/>
        </p:spPr>
        <p:txBody>
          <a:bodyPr wrap="square" rtlCol="0">
            <a:spAutoFit/>
          </a:bodyPr>
          <a:lstStyle/>
          <a:p>
            <a:pPr rtl="0"/>
            <a:r>
              <a:rPr lang="es-MX" sz="20000" b="1" noProof="0" dirty="0">
                <a:solidFill>
                  <a:schemeClr val="bg1"/>
                </a:solidFill>
              </a:rPr>
              <a:t>“</a:t>
            </a:r>
          </a:p>
        </p:txBody>
      </p:sp>
      <p:grpSp>
        <p:nvGrpSpPr>
          <p:cNvPr id="18" name="Grupo 17">
            <a:extLst>
              <a:ext uri="{FF2B5EF4-FFF2-40B4-BE49-F238E27FC236}">
                <a16:creationId xmlns:a16="http://schemas.microsoft.com/office/drawing/2014/main" id="{6ACB4ADD-D9F4-984E-B29D-A2CF6D19E810}"/>
              </a:ext>
            </a:extLst>
          </p:cNvPr>
          <p:cNvGrpSpPr/>
          <p:nvPr userDrawn="1"/>
        </p:nvGrpSpPr>
        <p:grpSpPr>
          <a:xfrm>
            <a:off x="6362700" y="0"/>
            <a:ext cx="5829298" cy="3235602"/>
            <a:chOff x="5612972" y="1"/>
            <a:chExt cx="6615961" cy="3672246"/>
          </a:xfrm>
        </p:grpSpPr>
        <p:sp>
          <p:nvSpPr>
            <p:cNvPr id="19" name="Autoforma 24">
              <a:extLst>
                <a:ext uri="{FF2B5EF4-FFF2-40B4-BE49-F238E27FC236}">
                  <a16:creationId xmlns:a16="http://schemas.microsoft.com/office/drawing/2014/main" id="{5017C477-A988-7041-8A67-3D8294D6AD7C}"/>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sp>
          <p:nvSpPr>
            <p:cNvPr id="20" name="Forma libre 19">
              <a:extLst>
                <a:ext uri="{FF2B5EF4-FFF2-40B4-BE49-F238E27FC236}">
                  <a16:creationId xmlns:a16="http://schemas.microsoft.com/office/drawing/2014/main" id="{206D7F37-5DD1-A24E-9CCA-84B2A168554D}"/>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sp>
          <p:nvSpPr>
            <p:cNvPr id="21" name="Forma libre 20">
              <a:extLst>
                <a:ext uri="{FF2B5EF4-FFF2-40B4-BE49-F238E27FC236}">
                  <a16:creationId xmlns:a16="http://schemas.microsoft.com/office/drawing/2014/main" id="{A6E321C8-096C-1B41-B14F-4CA7AE04BB16}"/>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sp>
          <p:nvSpPr>
            <p:cNvPr id="22" name="Forma libre 21">
              <a:extLst>
                <a:ext uri="{FF2B5EF4-FFF2-40B4-BE49-F238E27FC236}">
                  <a16:creationId xmlns:a16="http://schemas.microsoft.com/office/drawing/2014/main" id="{32B3FDD4-EB13-F44F-99D0-BFAB06F00B3A}"/>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rtlCol="0" anchor="t" anchorCtr="0" upright="1">
              <a:noAutofit/>
            </a:bodyPr>
            <a:lstStyle/>
            <a:p>
              <a:pPr rtl="0"/>
              <a:endParaRPr lang="es-MX" noProof="0" dirty="0"/>
            </a:p>
          </p:txBody>
        </p:sp>
        <p:sp>
          <p:nvSpPr>
            <p:cNvPr id="23" name="Forma libre 22">
              <a:extLst>
                <a:ext uri="{FF2B5EF4-FFF2-40B4-BE49-F238E27FC236}">
                  <a16:creationId xmlns:a16="http://schemas.microsoft.com/office/drawing/2014/main" id="{A20BCBD2-A735-0C43-8C55-B384372AC62C}"/>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grpSp>
      <p:grpSp>
        <p:nvGrpSpPr>
          <p:cNvPr id="24" name="Grupo 23">
            <a:extLst>
              <a:ext uri="{FF2B5EF4-FFF2-40B4-BE49-F238E27FC236}">
                <a16:creationId xmlns:a16="http://schemas.microsoft.com/office/drawing/2014/main" id="{669A90A7-BF26-684E-8C8B-638053DA1234}"/>
              </a:ext>
            </a:extLst>
          </p:cNvPr>
          <p:cNvGrpSpPr>
            <a:grpSpLocks/>
          </p:cNvGrpSpPr>
          <p:nvPr userDrawn="1"/>
        </p:nvGrpSpPr>
        <p:grpSpPr bwMode="auto">
          <a:xfrm rot="16200000" flipV="1">
            <a:off x="0" y="3900132"/>
            <a:ext cx="2959226" cy="2959226"/>
            <a:chOff x="0" y="12289"/>
            <a:chExt cx="3550" cy="3551"/>
          </a:xfrm>
        </p:grpSpPr>
        <p:sp>
          <p:nvSpPr>
            <p:cNvPr id="25" name="Forma libre 24">
              <a:extLst>
                <a:ext uri="{FF2B5EF4-FFF2-40B4-BE49-F238E27FC236}">
                  <a16:creationId xmlns:a16="http://schemas.microsoft.com/office/drawing/2014/main" id="{861D8E86-886A-8744-BC4C-FE82B02438F1}"/>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sp>
          <p:nvSpPr>
            <p:cNvPr id="26" name="Forma libre 25">
              <a:extLst>
                <a:ext uri="{FF2B5EF4-FFF2-40B4-BE49-F238E27FC236}">
                  <a16:creationId xmlns:a16="http://schemas.microsoft.com/office/drawing/2014/main" id="{2D967470-E96E-8843-AAD2-E0C8B807793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sp>
          <p:nvSpPr>
            <p:cNvPr id="27" name="Forma libre 26">
              <a:extLst>
                <a:ext uri="{FF2B5EF4-FFF2-40B4-BE49-F238E27FC236}">
                  <a16:creationId xmlns:a16="http://schemas.microsoft.com/office/drawing/2014/main" id="{C8A27D09-765D-3949-BCCA-238C3514D4CF}"/>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grpSp>
    </p:spTree>
    <p:extLst>
      <p:ext uri="{BB962C8B-B14F-4D97-AF65-F5344CB8AC3E}">
        <p14:creationId xmlns:p14="http://schemas.microsoft.com/office/powerpoint/2010/main" val="144782921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560">
          <p15:clr>
            <a:srgbClr val="FBAE40"/>
          </p15:clr>
        </p15:guide>
        <p15:guide id="8" orient="horz" pos="1752" userDrawn="1">
          <p15:clr>
            <a:srgbClr val="FBAE40"/>
          </p15:clr>
        </p15:guide>
        <p15:guide id="9" orient="horz" pos="1248"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quipo">
    <p:bg>
      <p:bgPr>
        <a:solidFill>
          <a:schemeClr val="tx1"/>
        </a:solidFill>
        <a:effectLst/>
      </p:bgPr>
    </p:bg>
    <p:spTree>
      <p:nvGrpSpPr>
        <p:cNvPr id="1" name=""/>
        <p:cNvGrpSpPr/>
        <p:nvPr/>
      </p:nvGrpSpPr>
      <p:grpSpPr>
        <a:xfrm>
          <a:off x="0" y="0"/>
          <a:ext cx="0" cy="0"/>
          <a:chOff x="0" y="0"/>
          <a:chExt cx="0" cy="0"/>
        </a:xfrm>
      </p:grpSpPr>
      <p:grpSp>
        <p:nvGrpSpPr>
          <p:cNvPr id="25" name="Grupo 24">
            <a:extLst>
              <a:ext uri="{FF2B5EF4-FFF2-40B4-BE49-F238E27FC236}">
                <a16:creationId xmlns:a16="http://schemas.microsoft.com/office/drawing/2014/main" id="{A7D9F21A-75CF-6045-8FA1-C4F4E21B699C}"/>
              </a:ext>
            </a:extLst>
          </p:cNvPr>
          <p:cNvGrpSpPr>
            <a:grpSpLocks/>
          </p:cNvGrpSpPr>
          <p:nvPr userDrawn="1"/>
        </p:nvGrpSpPr>
        <p:grpSpPr bwMode="auto">
          <a:xfrm rot="16200000" flipV="1">
            <a:off x="0" y="3900132"/>
            <a:ext cx="2959226" cy="2959226"/>
            <a:chOff x="0" y="12289"/>
            <a:chExt cx="3550" cy="3551"/>
          </a:xfrm>
        </p:grpSpPr>
        <p:sp>
          <p:nvSpPr>
            <p:cNvPr id="26" name="Forma libre 25">
              <a:extLst>
                <a:ext uri="{FF2B5EF4-FFF2-40B4-BE49-F238E27FC236}">
                  <a16:creationId xmlns:a16="http://schemas.microsoft.com/office/drawing/2014/main" id="{AEA7E377-BB07-FA43-B532-10A92EE030B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sp>
          <p:nvSpPr>
            <p:cNvPr id="27" name="Forma libre 26">
              <a:extLst>
                <a:ext uri="{FF2B5EF4-FFF2-40B4-BE49-F238E27FC236}">
                  <a16:creationId xmlns:a16="http://schemas.microsoft.com/office/drawing/2014/main" id="{F18DE645-B3D5-2F4E-AAD6-002FEF13A310}"/>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sp>
          <p:nvSpPr>
            <p:cNvPr id="36" name="Forma libre 35">
              <a:extLst>
                <a:ext uri="{FF2B5EF4-FFF2-40B4-BE49-F238E27FC236}">
                  <a16:creationId xmlns:a16="http://schemas.microsoft.com/office/drawing/2014/main" id="{B90F6499-BA50-2340-A026-32C79B6BFAF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grpSp>
      <p:sp>
        <p:nvSpPr>
          <p:cNvPr id="38" name="Marcador de posición de imagen 25">
            <a:extLst>
              <a:ext uri="{FF2B5EF4-FFF2-40B4-BE49-F238E27FC236}">
                <a16:creationId xmlns:a16="http://schemas.microsoft.com/office/drawing/2014/main" id="{2274C164-503B-E746-A155-849A9BC2406E}"/>
              </a:ext>
            </a:extLst>
          </p:cNvPr>
          <p:cNvSpPr>
            <a:spLocks noGrp="1"/>
          </p:cNvSpPr>
          <p:nvPr>
            <p:ph type="pic" sz="quarter" idx="18"/>
          </p:nvPr>
        </p:nvSpPr>
        <p:spPr>
          <a:xfrm>
            <a:off x="954268" y="2572883"/>
            <a:ext cx="2118245" cy="2037217"/>
          </a:xfrm>
          <a:prstGeom prst="rect">
            <a:avLst/>
          </a:prstGeom>
        </p:spPr>
        <p:txBody>
          <a:bodyPr rtlCol="0"/>
          <a:lstStyle/>
          <a:p>
            <a:pPr rtl="0"/>
            <a:r>
              <a:rPr lang="es-ES" noProof="0"/>
              <a:t>Haga clic en el icono para agregar una imagen</a:t>
            </a:r>
            <a:endParaRPr lang="es-MX" noProof="0" dirty="0"/>
          </a:p>
        </p:txBody>
      </p:sp>
      <p:sp>
        <p:nvSpPr>
          <p:cNvPr id="61" name="Título 1">
            <a:extLst>
              <a:ext uri="{FF2B5EF4-FFF2-40B4-BE49-F238E27FC236}">
                <a16:creationId xmlns:a16="http://schemas.microsoft.com/office/drawing/2014/main" id="{E2F20AFE-B282-5146-B0D6-F2FC1B6D303E}"/>
              </a:ext>
            </a:extLst>
          </p:cNvPr>
          <p:cNvSpPr>
            <a:spLocks noGrp="1"/>
          </p:cNvSpPr>
          <p:nvPr>
            <p:ph type="title"/>
          </p:nvPr>
        </p:nvSpPr>
        <p:spPr>
          <a:xfrm>
            <a:off x="964022" y="879063"/>
            <a:ext cx="75322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es-ES" noProof="0"/>
              <a:t>Haga clic para modificar el estilo de título del patrón</a:t>
            </a:r>
            <a:endParaRPr lang="es-MX" noProof="0" dirty="0"/>
          </a:p>
        </p:txBody>
      </p:sp>
      <p:cxnSp>
        <p:nvCxnSpPr>
          <p:cNvPr id="62" name="Conector recto 61">
            <a:extLst>
              <a:ext uri="{FF2B5EF4-FFF2-40B4-BE49-F238E27FC236}">
                <a16:creationId xmlns:a16="http://schemas.microsoft.com/office/drawing/2014/main" id="{F777D2F0-DE3F-8343-B97A-E7FA440532FD}"/>
              </a:ext>
            </a:extLst>
          </p:cNvPr>
          <p:cNvCxnSpPr>
            <a:cxnSpLocks/>
          </p:cNvCxnSpPr>
          <p:nvPr userDrawn="1"/>
        </p:nvCxnSpPr>
        <p:spPr>
          <a:xfrm>
            <a:off x="952500" y="1939108"/>
            <a:ext cx="2133600" cy="0"/>
          </a:xfrm>
          <a:prstGeom prst="line">
            <a:avLst/>
          </a:prstGeom>
          <a:ln w="101600">
            <a:solidFill>
              <a:schemeClr val="tx1"/>
            </a:solidFill>
          </a:ln>
        </p:spPr>
        <p:style>
          <a:lnRef idx="1">
            <a:schemeClr val="dk1"/>
          </a:lnRef>
          <a:fillRef idx="0">
            <a:schemeClr val="dk1"/>
          </a:fillRef>
          <a:effectRef idx="0">
            <a:schemeClr val="dk1"/>
          </a:effectRef>
          <a:fontRef idx="minor">
            <a:schemeClr val="tx1"/>
          </a:fontRef>
        </p:style>
      </p:cxnSp>
      <p:sp>
        <p:nvSpPr>
          <p:cNvPr id="63" name="Marcador de posición de imagen 25">
            <a:extLst>
              <a:ext uri="{FF2B5EF4-FFF2-40B4-BE49-F238E27FC236}">
                <a16:creationId xmlns:a16="http://schemas.microsoft.com/office/drawing/2014/main" id="{AF1B5ED8-33F6-FB44-AA92-F0D227BB310C}"/>
              </a:ext>
            </a:extLst>
          </p:cNvPr>
          <p:cNvSpPr>
            <a:spLocks noGrp="1"/>
          </p:cNvSpPr>
          <p:nvPr>
            <p:ph type="pic" sz="quarter" idx="24"/>
          </p:nvPr>
        </p:nvSpPr>
        <p:spPr>
          <a:xfrm>
            <a:off x="3658280" y="2572883"/>
            <a:ext cx="2118245" cy="2037217"/>
          </a:xfrm>
          <a:prstGeom prst="rect">
            <a:avLst/>
          </a:prstGeom>
        </p:spPr>
        <p:txBody>
          <a:bodyPr rtlCol="0"/>
          <a:lstStyle/>
          <a:p>
            <a:pPr rtl="0"/>
            <a:r>
              <a:rPr lang="es-ES" noProof="0"/>
              <a:t>Haga clic en el icono para agregar una imagen</a:t>
            </a:r>
            <a:endParaRPr lang="es-MX" noProof="0" dirty="0"/>
          </a:p>
        </p:txBody>
      </p:sp>
      <p:sp>
        <p:nvSpPr>
          <p:cNvPr id="72" name="Marcador de posición de texto 29">
            <a:extLst>
              <a:ext uri="{FF2B5EF4-FFF2-40B4-BE49-F238E27FC236}">
                <a16:creationId xmlns:a16="http://schemas.microsoft.com/office/drawing/2014/main" id="{0D824BDD-2D23-C943-8FE9-60B7B23B5ECD}"/>
              </a:ext>
            </a:extLst>
          </p:cNvPr>
          <p:cNvSpPr>
            <a:spLocks noGrp="1"/>
          </p:cNvSpPr>
          <p:nvPr>
            <p:ph type="body" sz="quarter" idx="12"/>
          </p:nvPr>
        </p:nvSpPr>
        <p:spPr>
          <a:xfrm>
            <a:off x="952500" y="5393169"/>
            <a:ext cx="2133600" cy="369332"/>
          </a:xfrm>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sp>
        <p:nvSpPr>
          <p:cNvPr id="73" name="Marcador de posición de texto 29">
            <a:extLst>
              <a:ext uri="{FF2B5EF4-FFF2-40B4-BE49-F238E27FC236}">
                <a16:creationId xmlns:a16="http://schemas.microsoft.com/office/drawing/2014/main" id="{2F3D441E-DFB1-084B-8192-C6CBECCA40B9}"/>
              </a:ext>
            </a:extLst>
          </p:cNvPr>
          <p:cNvSpPr>
            <a:spLocks noGrp="1"/>
          </p:cNvSpPr>
          <p:nvPr>
            <p:ph type="body" sz="quarter" idx="11"/>
          </p:nvPr>
        </p:nvSpPr>
        <p:spPr>
          <a:xfrm>
            <a:off x="952500" y="4986745"/>
            <a:ext cx="2133600" cy="205837"/>
          </a:xfrm>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sp>
        <p:nvSpPr>
          <p:cNvPr id="74" name="Marcador de posición de texto 29">
            <a:extLst>
              <a:ext uri="{FF2B5EF4-FFF2-40B4-BE49-F238E27FC236}">
                <a16:creationId xmlns:a16="http://schemas.microsoft.com/office/drawing/2014/main" id="{25797825-E7AE-2C41-A965-E6F0D70D9747}"/>
              </a:ext>
            </a:extLst>
          </p:cNvPr>
          <p:cNvSpPr>
            <a:spLocks noGrp="1"/>
          </p:cNvSpPr>
          <p:nvPr>
            <p:ph type="body" sz="quarter" idx="13"/>
          </p:nvPr>
        </p:nvSpPr>
        <p:spPr>
          <a:xfrm>
            <a:off x="3663042" y="5393169"/>
            <a:ext cx="2128157" cy="369332"/>
          </a:xfrm>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sp>
        <p:nvSpPr>
          <p:cNvPr id="75" name="Marcador de posición de texto 29">
            <a:extLst>
              <a:ext uri="{FF2B5EF4-FFF2-40B4-BE49-F238E27FC236}">
                <a16:creationId xmlns:a16="http://schemas.microsoft.com/office/drawing/2014/main" id="{63C1927C-E23B-204E-9F3A-2A67D2BF702C}"/>
              </a:ext>
            </a:extLst>
          </p:cNvPr>
          <p:cNvSpPr>
            <a:spLocks noGrp="1"/>
          </p:cNvSpPr>
          <p:nvPr>
            <p:ph type="body" sz="quarter" idx="15"/>
          </p:nvPr>
        </p:nvSpPr>
        <p:spPr>
          <a:xfrm>
            <a:off x="3663042" y="4986745"/>
            <a:ext cx="2128157" cy="205837"/>
          </a:xfrm>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sp>
        <p:nvSpPr>
          <p:cNvPr id="76" name="Marcador de posición de texto 29">
            <a:extLst>
              <a:ext uri="{FF2B5EF4-FFF2-40B4-BE49-F238E27FC236}">
                <a16:creationId xmlns:a16="http://schemas.microsoft.com/office/drawing/2014/main" id="{EC81F0F5-C204-7248-A336-A655814A8A34}"/>
              </a:ext>
            </a:extLst>
          </p:cNvPr>
          <p:cNvSpPr>
            <a:spLocks noGrp="1"/>
          </p:cNvSpPr>
          <p:nvPr>
            <p:ph type="body" sz="quarter" idx="16"/>
          </p:nvPr>
        </p:nvSpPr>
        <p:spPr>
          <a:xfrm>
            <a:off x="6367054" y="5393169"/>
            <a:ext cx="2129245" cy="369332"/>
          </a:xfrm>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sp>
        <p:nvSpPr>
          <p:cNvPr id="77" name="Marcador de posición de texto 29">
            <a:extLst>
              <a:ext uri="{FF2B5EF4-FFF2-40B4-BE49-F238E27FC236}">
                <a16:creationId xmlns:a16="http://schemas.microsoft.com/office/drawing/2014/main" id="{C9FEF82E-4E9C-8343-9D36-C4A00D7137CC}"/>
              </a:ext>
            </a:extLst>
          </p:cNvPr>
          <p:cNvSpPr>
            <a:spLocks noGrp="1"/>
          </p:cNvSpPr>
          <p:nvPr>
            <p:ph type="body" sz="quarter" idx="31"/>
          </p:nvPr>
        </p:nvSpPr>
        <p:spPr>
          <a:xfrm>
            <a:off x="6367054" y="4986745"/>
            <a:ext cx="2129245" cy="205837"/>
          </a:xfrm>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sp>
        <p:nvSpPr>
          <p:cNvPr id="78" name="Marcador de posición de texto 29">
            <a:extLst>
              <a:ext uri="{FF2B5EF4-FFF2-40B4-BE49-F238E27FC236}">
                <a16:creationId xmlns:a16="http://schemas.microsoft.com/office/drawing/2014/main" id="{F8AF6664-A005-7A42-9AEF-C5AA5603E49D}"/>
              </a:ext>
            </a:extLst>
          </p:cNvPr>
          <p:cNvSpPr>
            <a:spLocks noGrp="1"/>
          </p:cNvSpPr>
          <p:nvPr>
            <p:ph type="body" sz="quarter" idx="19"/>
          </p:nvPr>
        </p:nvSpPr>
        <p:spPr>
          <a:xfrm>
            <a:off x="9110254" y="5393169"/>
            <a:ext cx="2129245" cy="369332"/>
          </a:xfrm>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sp>
        <p:nvSpPr>
          <p:cNvPr id="79" name="Marcador de posición de texto 29">
            <a:extLst>
              <a:ext uri="{FF2B5EF4-FFF2-40B4-BE49-F238E27FC236}">
                <a16:creationId xmlns:a16="http://schemas.microsoft.com/office/drawing/2014/main" id="{5F6C1E52-E2B6-5F45-A863-5BB35ABAFCD6}"/>
              </a:ext>
            </a:extLst>
          </p:cNvPr>
          <p:cNvSpPr>
            <a:spLocks noGrp="1"/>
          </p:cNvSpPr>
          <p:nvPr>
            <p:ph type="body" sz="quarter" idx="21"/>
          </p:nvPr>
        </p:nvSpPr>
        <p:spPr>
          <a:xfrm>
            <a:off x="9110254" y="4986745"/>
            <a:ext cx="2129245" cy="205837"/>
          </a:xfrm>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grpSp>
        <p:nvGrpSpPr>
          <p:cNvPr id="23" name="Grupo 22">
            <a:extLst>
              <a:ext uri="{FF2B5EF4-FFF2-40B4-BE49-F238E27FC236}">
                <a16:creationId xmlns:a16="http://schemas.microsoft.com/office/drawing/2014/main" id="{EFD0B2D5-B3C2-D847-A220-86CB6A37E418}"/>
              </a:ext>
            </a:extLst>
          </p:cNvPr>
          <p:cNvGrpSpPr/>
          <p:nvPr userDrawn="1"/>
        </p:nvGrpSpPr>
        <p:grpSpPr>
          <a:xfrm>
            <a:off x="6362700" y="0"/>
            <a:ext cx="5829298" cy="3235602"/>
            <a:chOff x="5612972" y="1"/>
            <a:chExt cx="6615961" cy="3672246"/>
          </a:xfrm>
        </p:grpSpPr>
        <p:sp>
          <p:nvSpPr>
            <p:cNvPr id="28" name="Autoforma 24">
              <a:extLst>
                <a:ext uri="{FF2B5EF4-FFF2-40B4-BE49-F238E27FC236}">
                  <a16:creationId xmlns:a16="http://schemas.microsoft.com/office/drawing/2014/main" id="{A7FD25A4-760F-814C-915F-DD6E89CA3A40}"/>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sp>
          <p:nvSpPr>
            <p:cNvPr id="29" name="Forma libre 28">
              <a:extLst>
                <a:ext uri="{FF2B5EF4-FFF2-40B4-BE49-F238E27FC236}">
                  <a16:creationId xmlns:a16="http://schemas.microsoft.com/office/drawing/2014/main" id="{A0CC8369-E81F-D447-87D8-1AF0C58EAC07}"/>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sp>
          <p:nvSpPr>
            <p:cNvPr id="30" name="Forma libre 29">
              <a:extLst>
                <a:ext uri="{FF2B5EF4-FFF2-40B4-BE49-F238E27FC236}">
                  <a16:creationId xmlns:a16="http://schemas.microsoft.com/office/drawing/2014/main" id="{C41CA81E-EF54-D048-8775-CD4AB37A7DF6}"/>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sp>
          <p:nvSpPr>
            <p:cNvPr id="31" name="Forma libre 30">
              <a:extLst>
                <a:ext uri="{FF2B5EF4-FFF2-40B4-BE49-F238E27FC236}">
                  <a16:creationId xmlns:a16="http://schemas.microsoft.com/office/drawing/2014/main" id="{D95A4B85-923E-B641-B239-2A1999AB294B}"/>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rtlCol="0" anchor="t" anchorCtr="0" upright="1">
              <a:noAutofit/>
            </a:bodyPr>
            <a:lstStyle/>
            <a:p>
              <a:pPr rtl="0"/>
              <a:endParaRPr lang="es-MX" noProof="0" dirty="0"/>
            </a:p>
          </p:txBody>
        </p:sp>
        <p:sp>
          <p:nvSpPr>
            <p:cNvPr id="32" name="Forma libre 31">
              <a:extLst>
                <a:ext uri="{FF2B5EF4-FFF2-40B4-BE49-F238E27FC236}">
                  <a16:creationId xmlns:a16="http://schemas.microsoft.com/office/drawing/2014/main" id="{501386DC-76EB-F34E-AD0E-22957D3B38D5}"/>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MX" noProof="0" dirty="0"/>
            </a:p>
          </p:txBody>
        </p:sp>
      </p:grpSp>
      <p:sp>
        <p:nvSpPr>
          <p:cNvPr id="66" name="Marcador de posición de imagen 25">
            <a:extLst>
              <a:ext uri="{FF2B5EF4-FFF2-40B4-BE49-F238E27FC236}">
                <a16:creationId xmlns:a16="http://schemas.microsoft.com/office/drawing/2014/main" id="{2D21D633-C51E-E94E-BAE3-96F52F76E496}"/>
              </a:ext>
            </a:extLst>
          </p:cNvPr>
          <p:cNvSpPr>
            <a:spLocks noGrp="1"/>
          </p:cNvSpPr>
          <p:nvPr>
            <p:ph type="pic" sz="quarter" idx="27"/>
          </p:nvPr>
        </p:nvSpPr>
        <p:spPr>
          <a:xfrm>
            <a:off x="6362292" y="2572883"/>
            <a:ext cx="2118245" cy="2037217"/>
          </a:xfrm>
          <a:prstGeom prst="rect">
            <a:avLst/>
          </a:prstGeom>
        </p:spPr>
        <p:txBody>
          <a:bodyPr rtlCol="0"/>
          <a:lstStyle/>
          <a:p>
            <a:pPr rtl="0"/>
            <a:r>
              <a:rPr lang="es-ES" noProof="0"/>
              <a:t>Haga clic en el icono para agregar una imagen</a:t>
            </a:r>
            <a:endParaRPr lang="es-MX" noProof="0" dirty="0"/>
          </a:p>
        </p:txBody>
      </p:sp>
      <p:sp>
        <p:nvSpPr>
          <p:cNvPr id="69" name="Marcador de posición de imagen 25">
            <a:extLst>
              <a:ext uri="{FF2B5EF4-FFF2-40B4-BE49-F238E27FC236}">
                <a16:creationId xmlns:a16="http://schemas.microsoft.com/office/drawing/2014/main" id="{639EFA5A-9C69-DF4D-81B7-FA1F8CCCF934}"/>
              </a:ext>
            </a:extLst>
          </p:cNvPr>
          <p:cNvSpPr>
            <a:spLocks noGrp="1"/>
          </p:cNvSpPr>
          <p:nvPr>
            <p:ph type="pic" sz="quarter" idx="30"/>
          </p:nvPr>
        </p:nvSpPr>
        <p:spPr>
          <a:xfrm>
            <a:off x="9112023" y="2572883"/>
            <a:ext cx="2118245" cy="2037217"/>
          </a:xfrm>
          <a:prstGeom prst="rect">
            <a:avLst/>
          </a:prstGeom>
        </p:spPr>
        <p:txBody>
          <a:bodyPr rtlCol="0"/>
          <a:lstStyle/>
          <a:p>
            <a:pPr rtl="0"/>
            <a:r>
              <a:rPr lang="es-ES" noProof="0"/>
              <a:t>Haga clic en el icono para agregar una imagen</a:t>
            </a:r>
            <a:endParaRPr lang="es-MX" noProof="0" dirty="0"/>
          </a:p>
        </p:txBody>
      </p:sp>
      <p:sp>
        <p:nvSpPr>
          <p:cNvPr id="2" name="Marcador de fecha 1">
            <a:extLst>
              <a:ext uri="{FF2B5EF4-FFF2-40B4-BE49-F238E27FC236}">
                <a16:creationId xmlns:a16="http://schemas.microsoft.com/office/drawing/2014/main" id="{8ED89364-B1CB-4E72-A6BB-95A34B50661C}"/>
              </a:ext>
            </a:extLst>
          </p:cNvPr>
          <p:cNvSpPr>
            <a:spLocks noGrp="1"/>
          </p:cNvSpPr>
          <p:nvPr>
            <p:ph type="dt" sz="half" idx="32"/>
          </p:nvPr>
        </p:nvSpPr>
        <p:spPr/>
        <p:txBody>
          <a:bodyPr rtlCol="0"/>
          <a:lstStyle/>
          <a:p>
            <a:pPr rtl="0"/>
            <a:fld id="{5CB96D81-167A-44AE-9BCF-4ED494A4AE1F}" type="datetime4">
              <a:rPr lang="es-MX" noProof="0" smtClean="0">
                <a:latin typeface="+mn-lt"/>
              </a:rPr>
              <a:t>15 de mayo de 2024</a:t>
            </a:fld>
            <a:endParaRPr lang="es-MX" noProof="0" dirty="0">
              <a:latin typeface="+mn-lt"/>
            </a:endParaRPr>
          </a:p>
        </p:txBody>
      </p:sp>
      <p:sp>
        <p:nvSpPr>
          <p:cNvPr id="3" name="Marcador de pie de página 2">
            <a:extLst>
              <a:ext uri="{FF2B5EF4-FFF2-40B4-BE49-F238E27FC236}">
                <a16:creationId xmlns:a16="http://schemas.microsoft.com/office/drawing/2014/main" id="{8E09328F-B310-4BF3-883E-BA9A39676AF2}"/>
              </a:ext>
            </a:extLst>
          </p:cNvPr>
          <p:cNvSpPr>
            <a:spLocks noGrp="1"/>
          </p:cNvSpPr>
          <p:nvPr>
            <p:ph type="ftr" sz="quarter" idx="33"/>
          </p:nvPr>
        </p:nvSpPr>
        <p:spPr/>
        <p:txBody>
          <a:bodyPr rtlCol="0"/>
          <a:lstStyle/>
          <a:p>
            <a:pPr rtl="0"/>
            <a:r>
              <a:rPr lang="es-MX" noProof="0" dirty="0"/>
              <a:t>Revisión anual</a:t>
            </a:r>
            <a:endParaRPr lang="es-MX" b="0" noProof="0" dirty="0"/>
          </a:p>
        </p:txBody>
      </p:sp>
      <p:sp>
        <p:nvSpPr>
          <p:cNvPr id="4" name="Marcador de posición de número de diapositiva 3">
            <a:extLst>
              <a:ext uri="{FF2B5EF4-FFF2-40B4-BE49-F238E27FC236}">
                <a16:creationId xmlns:a16="http://schemas.microsoft.com/office/drawing/2014/main" id="{04192EF2-9336-43EF-A365-1F54000F7DE9}"/>
              </a:ext>
            </a:extLst>
          </p:cNvPr>
          <p:cNvSpPr>
            <a:spLocks noGrp="1"/>
          </p:cNvSpPr>
          <p:nvPr>
            <p:ph type="sldNum" sz="quarter" idx="34"/>
          </p:nvPr>
        </p:nvSpPr>
        <p:spPr/>
        <p:txBody>
          <a:bodyPr rtlCol="0"/>
          <a:lstStyle/>
          <a:p>
            <a:pPr rtl="0"/>
            <a:fld id="{294A09A9-5501-47C1-A89A-A340965A2BE2}" type="slidenum">
              <a:rPr lang="es-MX" noProof="0" smtClean="0"/>
              <a:pPr rtl="0"/>
              <a:t>‹Nº›</a:t>
            </a:fld>
            <a:endParaRPr lang="es-MX" noProof="0" dirty="0"/>
          </a:p>
        </p:txBody>
      </p:sp>
    </p:spTree>
    <p:extLst>
      <p:ext uri="{BB962C8B-B14F-4D97-AF65-F5344CB8AC3E}">
        <p14:creationId xmlns:p14="http://schemas.microsoft.com/office/powerpoint/2010/main" val="99636246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304" userDrawn="1">
          <p15:clr>
            <a:srgbClr val="FBAE40"/>
          </p15:clr>
        </p15:guide>
        <p15:guide id="4" pos="4008" userDrawn="1">
          <p15:clr>
            <a:srgbClr val="FBAE40"/>
          </p15:clr>
        </p15:guide>
        <p15:guide id="5" pos="1944" userDrawn="1">
          <p15:clr>
            <a:srgbClr val="FBAE40"/>
          </p15:clr>
        </p15:guide>
        <p15:guide id="6" pos="3648" userDrawn="1">
          <p15:clr>
            <a:srgbClr val="FBAE40"/>
          </p15:clr>
        </p15:guide>
        <p15:guide id="7" orient="horz" pos="1392" userDrawn="1">
          <p15:clr>
            <a:srgbClr val="FBAE40"/>
          </p15:clr>
        </p15:guide>
        <p15:guide id="8" orient="horz" pos="552" userDrawn="1">
          <p15:clr>
            <a:srgbClr val="FBAE40"/>
          </p15:clr>
        </p15:guide>
        <p15:guide id="9" orient="horz" pos="1224" userDrawn="1">
          <p15:clr>
            <a:srgbClr val="FBAE40"/>
          </p15:clr>
        </p15:guide>
        <p15:guide id="10" pos="5352" userDrawn="1">
          <p15:clr>
            <a:srgbClr val="FBAE40"/>
          </p15:clr>
        </p15:guide>
        <p15:guide id="11" pos="5736" userDrawn="1">
          <p15:clr>
            <a:srgbClr val="FBAE40"/>
          </p15:clr>
        </p15:guide>
        <p15:guide id="12" orient="horz" pos="2904" userDrawn="1">
          <p15:clr>
            <a:srgbClr val="FBAE40"/>
          </p15:clr>
        </p15:guide>
        <p15:guide id="13" orient="horz" pos="160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ínea de tiempo ">
    <p:bg>
      <p:bgPr>
        <a:solidFill>
          <a:schemeClr val="tx1"/>
        </a:solidFill>
        <a:effectLst/>
      </p:bgPr>
    </p:bg>
    <p:spTree>
      <p:nvGrpSpPr>
        <p:cNvPr id="1" name=""/>
        <p:cNvGrpSpPr/>
        <p:nvPr/>
      </p:nvGrpSpPr>
      <p:grpSpPr>
        <a:xfrm>
          <a:off x="0" y="0"/>
          <a:ext cx="0" cy="0"/>
          <a:chOff x="0" y="0"/>
          <a:chExt cx="0" cy="0"/>
        </a:xfrm>
      </p:grpSpPr>
      <p:cxnSp>
        <p:nvCxnSpPr>
          <p:cNvPr id="21" name="Conector recto 20">
            <a:extLst>
              <a:ext uri="{FF2B5EF4-FFF2-40B4-BE49-F238E27FC236}">
                <a16:creationId xmlns:a16="http://schemas.microsoft.com/office/drawing/2014/main" id="{040046AF-E5BF-854D-9986-7C3019770FE7}"/>
              </a:ext>
            </a:extLst>
          </p:cNvPr>
          <p:cNvCxnSpPr>
            <a:cxnSpLocks/>
          </p:cNvCxnSpPr>
          <p:nvPr userDrawn="1"/>
        </p:nvCxnSpPr>
        <p:spPr>
          <a:xfrm flipH="1">
            <a:off x="1045959" y="2213783"/>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6" name="Conector recto 25">
            <a:extLst>
              <a:ext uri="{FF2B5EF4-FFF2-40B4-BE49-F238E27FC236}">
                <a16:creationId xmlns:a16="http://schemas.microsoft.com/office/drawing/2014/main" id="{76CA14A6-0144-BC49-A8D4-C979D13258C0}"/>
              </a:ext>
            </a:extLst>
          </p:cNvPr>
          <p:cNvCxnSpPr>
            <a:cxnSpLocks/>
          </p:cNvCxnSpPr>
          <p:nvPr userDrawn="1"/>
        </p:nvCxnSpPr>
        <p:spPr>
          <a:xfrm flipH="1">
            <a:off x="6180493" y="2213783"/>
            <a:ext cx="11102"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8" name="Conector recto 27">
            <a:extLst>
              <a:ext uri="{FF2B5EF4-FFF2-40B4-BE49-F238E27FC236}">
                <a16:creationId xmlns:a16="http://schemas.microsoft.com/office/drawing/2014/main" id="{FA582FC2-A135-5743-B9C0-6AC7225B42E1}"/>
              </a:ext>
            </a:extLst>
          </p:cNvPr>
          <p:cNvCxnSpPr>
            <a:cxnSpLocks/>
          </p:cNvCxnSpPr>
          <p:nvPr userDrawn="1"/>
        </p:nvCxnSpPr>
        <p:spPr>
          <a:xfrm flipH="1">
            <a:off x="8745623" y="3904712"/>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4" name="Conector recto 23">
            <a:extLst>
              <a:ext uri="{FF2B5EF4-FFF2-40B4-BE49-F238E27FC236}">
                <a16:creationId xmlns:a16="http://schemas.microsoft.com/office/drawing/2014/main" id="{77C43222-5868-0247-838F-58F4F6C8EE75}"/>
              </a:ext>
            </a:extLst>
          </p:cNvPr>
          <p:cNvCxnSpPr>
            <a:cxnSpLocks/>
          </p:cNvCxnSpPr>
          <p:nvPr userDrawn="1"/>
        </p:nvCxnSpPr>
        <p:spPr>
          <a:xfrm flipH="1">
            <a:off x="3611089" y="3895941"/>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30" name="Título 1">
            <a:extLst>
              <a:ext uri="{FF2B5EF4-FFF2-40B4-BE49-F238E27FC236}">
                <a16:creationId xmlns:a16="http://schemas.microsoft.com/office/drawing/2014/main" id="{46EEE005-F78A-9D4F-B159-964376C387DD}"/>
              </a:ext>
            </a:extLst>
          </p:cNvPr>
          <p:cNvSpPr>
            <a:spLocks noGrp="1"/>
          </p:cNvSpPr>
          <p:nvPr>
            <p:ph type="title" hasCustomPrompt="1"/>
          </p:nvPr>
        </p:nvSpPr>
        <p:spPr>
          <a:xfrm>
            <a:off x="964023" y="879063"/>
            <a:ext cx="49414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es-MX" noProof="0"/>
              <a:t>Haz clic para editar </a:t>
            </a:r>
          </a:p>
        </p:txBody>
      </p:sp>
      <p:sp>
        <p:nvSpPr>
          <p:cNvPr id="96" name="Marcador de posición de texto 29">
            <a:extLst>
              <a:ext uri="{FF2B5EF4-FFF2-40B4-BE49-F238E27FC236}">
                <a16:creationId xmlns:a16="http://schemas.microsoft.com/office/drawing/2014/main" id="{FC61536F-8EA7-5A48-AF76-8B0E251BD8CB}"/>
              </a:ext>
            </a:extLst>
          </p:cNvPr>
          <p:cNvSpPr>
            <a:spLocks noGrp="1"/>
          </p:cNvSpPr>
          <p:nvPr>
            <p:ph type="body" sz="quarter" idx="12" hasCustomPrompt="1"/>
          </p:nvPr>
        </p:nvSpPr>
        <p:spPr>
          <a:xfrm>
            <a:off x="1296955" y="2934856"/>
            <a:ext cx="2133600" cy="369332"/>
          </a:xfrm>
          <a:ln>
            <a:noFill/>
          </a:ln>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s-MX" noProof="0"/>
              <a:t>Haz clic para editar </a:t>
            </a:r>
          </a:p>
        </p:txBody>
      </p:sp>
      <p:sp>
        <p:nvSpPr>
          <p:cNvPr id="97" name="Marcador de posición de texto 29">
            <a:extLst>
              <a:ext uri="{FF2B5EF4-FFF2-40B4-BE49-F238E27FC236}">
                <a16:creationId xmlns:a16="http://schemas.microsoft.com/office/drawing/2014/main" id="{64FFD994-BD97-ED49-8607-286ECBB1CDA3}"/>
              </a:ext>
            </a:extLst>
          </p:cNvPr>
          <p:cNvSpPr>
            <a:spLocks noGrp="1"/>
          </p:cNvSpPr>
          <p:nvPr>
            <p:ph type="body" sz="quarter" idx="11" hasCustomPrompt="1"/>
          </p:nvPr>
        </p:nvSpPr>
        <p:spPr>
          <a:xfrm>
            <a:off x="1296955" y="2568686"/>
            <a:ext cx="2133600" cy="205837"/>
          </a:xfrm>
          <a:ln>
            <a:noFill/>
          </a:ln>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s-MX" noProof="0"/>
              <a:t>Haz clic para editar </a:t>
            </a:r>
          </a:p>
        </p:txBody>
      </p:sp>
      <p:sp>
        <p:nvSpPr>
          <p:cNvPr id="102" name="Marcador de posición de texto 29">
            <a:extLst>
              <a:ext uri="{FF2B5EF4-FFF2-40B4-BE49-F238E27FC236}">
                <a16:creationId xmlns:a16="http://schemas.microsoft.com/office/drawing/2014/main" id="{D1ADE805-BFBC-ED47-B9CB-6CB2FF02E868}"/>
              </a:ext>
            </a:extLst>
          </p:cNvPr>
          <p:cNvSpPr>
            <a:spLocks noGrp="1"/>
          </p:cNvSpPr>
          <p:nvPr>
            <p:ph type="body" sz="quarter" idx="30" hasCustomPrompt="1"/>
          </p:nvPr>
        </p:nvSpPr>
        <p:spPr>
          <a:xfrm>
            <a:off x="3897799" y="5087328"/>
            <a:ext cx="2133600" cy="369332"/>
          </a:xfrm>
          <a:ln>
            <a:noFill/>
          </a:ln>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s-MX" noProof="0"/>
              <a:t>Haz clic para editar </a:t>
            </a:r>
          </a:p>
        </p:txBody>
      </p:sp>
      <p:sp>
        <p:nvSpPr>
          <p:cNvPr id="103" name="Marcador de posición de texto 29">
            <a:extLst>
              <a:ext uri="{FF2B5EF4-FFF2-40B4-BE49-F238E27FC236}">
                <a16:creationId xmlns:a16="http://schemas.microsoft.com/office/drawing/2014/main" id="{334A3589-641F-F547-891B-149579153B75}"/>
              </a:ext>
            </a:extLst>
          </p:cNvPr>
          <p:cNvSpPr>
            <a:spLocks noGrp="1"/>
          </p:cNvSpPr>
          <p:nvPr>
            <p:ph type="body" sz="quarter" idx="31" hasCustomPrompt="1"/>
          </p:nvPr>
        </p:nvSpPr>
        <p:spPr>
          <a:xfrm>
            <a:off x="3897799" y="4701908"/>
            <a:ext cx="2133600" cy="205837"/>
          </a:xfrm>
          <a:ln>
            <a:noFill/>
          </a:ln>
        </p:spPr>
        <p:txBody>
          <a:bodyPr vert="horz" lIns="0" tIns="0" rIns="0" bIns="0" rtlCol="0">
            <a:noAutofit/>
          </a:bodyPr>
          <a:lstStyle>
            <a:lvl1pPr marL="0" indent="0">
              <a:spcBef>
                <a:spcPts val="400"/>
              </a:spcBef>
              <a:buNone/>
              <a:defRPr lang="en-US" sz="1800" spc="0" baseline="0" dirty="0">
                <a:latin typeface="+mj-lt"/>
              </a:defRPr>
            </a:lvl1pPr>
            <a:lvl2pPr>
              <a:defRPr sz="4000"/>
            </a:lvl2pPr>
            <a:lvl3pPr>
              <a:defRPr sz="4000"/>
            </a:lvl3pPr>
            <a:lvl4pPr>
              <a:defRPr sz="4000"/>
            </a:lvl4pPr>
            <a:lvl5pPr>
              <a:defRPr sz="4000"/>
            </a:lvl5pPr>
          </a:lstStyle>
          <a:p>
            <a:pPr marL="0" lvl="0" indent="0" rtl="0">
              <a:spcBef>
                <a:spcPts val="400"/>
              </a:spcBef>
              <a:buNone/>
            </a:pPr>
            <a:r>
              <a:rPr lang="es-MX" noProof="0"/>
              <a:t>Haz clic para editar </a:t>
            </a:r>
          </a:p>
        </p:txBody>
      </p:sp>
      <p:sp>
        <p:nvSpPr>
          <p:cNvPr id="106" name="Marcador de posición de texto 29">
            <a:extLst>
              <a:ext uri="{FF2B5EF4-FFF2-40B4-BE49-F238E27FC236}">
                <a16:creationId xmlns:a16="http://schemas.microsoft.com/office/drawing/2014/main" id="{A63F8454-D12E-A641-ABD0-8977D3F5EC05}"/>
              </a:ext>
            </a:extLst>
          </p:cNvPr>
          <p:cNvSpPr>
            <a:spLocks noGrp="1"/>
          </p:cNvSpPr>
          <p:nvPr>
            <p:ph type="body" sz="quarter" idx="32" hasCustomPrompt="1"/>
          </p:nvPr>
        </p:nvSpPr>
        <p:spPr>
          <a:xfrm>
            <a:off x="9001711" y="5087328"/>
            <a:ext cx="2133600" cy="369332"/>
          </a:xfrm>
          <a:ln>
            <a:noFill/>
          </a:ln>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s-MX" noProof="0"/>
              <a:t>Haz clic para editar </a:t>
            </a:r>
          </a:p>
        </p:txBody>
      </p:sp>
      <p:sp>
        <p:nvSpPr>
          <p:cNvPr id="107" name="Marcador de posición de texto 29">
            <a:extLst>
              <a:ext uri="{FF2B5EF4-FFF2-40B4-BE49-F238E27FC236}">
                <a16:creationId xmlns:a16="http://schemas.microsoft.com/office/drawing/2014/main" id="{F35AA15D-DBAD-9840-8764-A5B6D486A234}"/>
              </a:ext>
            </a:extLst>
          </p:cNvPr>
          <p:cNvSpPr>
            <a:spLocks noGrp="1"/>
          </p:cNvSpPr>
          <p:nvPr>
            <p:ph type="body" sz="quarter" idx="33" hasCustomPrompt="1"/>
          </p:nvPr>
        </p:nvSpPr>
        <p:spPr>
          <a:xfrm>
            <a:off x="9001711" y="4701908"/>
            <a:ext cx="2133600" cy="205837"/>
          </a:xfrm>
          <a:ln>
            <a:noFill/>
          </a:ln>
        </p:spPr>
        <p:txBody>
          <a:bodyPr vert="horz" lIns="0" tIns="0" rIns="0" bIns="0" rtlCol="0">
            <a:noAutofit/>
          </a:bodyPr>
          <a:lstStyle>
            <a:lvl1pPr marL="0" indent="0">
              <a:spcBef>
                <a:spcPts val="400"/>
              </a:spcBef>
              <a:buNone/>
              <a:defRPr lang="en-US" sz="1800" spc="0" baseline="0" dirty="0">
                <a:latin typeface="+mj-lt"/>
              </a:defRPr>
            </a:lvl1pPr>
            <a:lvl2pPr>
              <a:defRPr sz="4000"/>
            </a:lvl2pPr>
            <a:lvl3pPr>
              <a:defRPr sz="4000"/>
            </a:lvl3pPr>
            <a:lvl4pPr>
              <a:defRPr sz="4000"/>
            </a:lvl4pPr>
            <a:lvl5pPr>
              <a:defRPr sz="4000"/>
            </a:lvl5pPr>
          </a:lstStyle>
          <a:p>
            <a:pPr marL="0" lvl="0" indent="0" rtl="0">
              <a:spcBef>
                <a:spcPts val="400"/>
              </a:spcBef>
              <a:buNone/>
            </a:pPr>
            <a:r>
              <a:rPr lang="es-MX" noProof="0"/>
              <a:t>Haz clic para editar </a:t>
            </a:r>
          </a:p>
        </p:txBody>
      </p:sp>
      <p:sp>
        <p:nvSpPr>
          <p:cNvPr id="108" name="Marcador de posición de texto 29">
            <a:extLst>
              <a:ext uri="{FF2B5EF4-FFF2-40B4-BE49-F238E27FC236}">
                <a16:creationId xmlns:a16="http://schemas.microsoft.com/office/drawing/2014/main" id="{8357CA0F-1A55-B145-8305-562F0DF22543}"/>
              </a:ext>
            </a:extLst>
          </p:cNvPr>
          <p:cNvSpPr>
            <a:spLocks noGrp="1"/>
          </p:cNvSpPr>
          <p:nvPr>
            <p:ph type="body" sz="quarter" idx="34" hasCustomPrompt="1"/>
          </p:nvPr>
        </p:nvSpPr>
        <p:spPr>
          <a:xfrm>
            <a:off x="6438143" y="2934856"/>
            <a:ext cx="2133600" cy="369332"/>
          </a:xfrm>
          <a:ln>
            <a:noFill/>
          </a:ln>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s-MX" noProof="0"/>
              <a:t>Haz clic para editar </a:t>
            </a:r>
          </a:p>
        </p:txBody>
      </p:sp>
      <p:sp>
        <p:nvSpPr>
          <p:cNvPr id="109" name="Marcador de posición de texto 29">
            <a:extLst>
              <a:ext uri="{FF2B5EF4-FFF2-40B4-BE49-F238E27FC236}">
                <a16:creationId xmlns:a16="http://schemas.microsoft.com/office/drawing/2014/main" id="{D6C49F6F-AF28-8942-8442-8F54A1DC388B}"/>
              </a:ext>
            </a:extLst>
          </p:cNvPr>
          <p:cNvSpPr>
            <a:spLocks noGrp="1"/>
          </p:cNvSpPr>
          <p:nvPr>
            <p:ph type="body" sz="quarter" idx="35" hasCustomPrompt="1"/>
          </p:nvPr>
        </p:nvSpPr>
        <p:spPr>
          <a:xfrm>
            <a:off x="6438143" y="2568686"/>
            <a:ext cx="2133600" cy="205837"/>
          </a:xfrm>
          <a:ln>
            <a:noFill/>
          </a:ln>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s-MX" noProof="0"/>
              <a:t>Haz clic para editar </a:t>
            </a:r>
          </a:p>
        </p:txBody>
      </p:sp>
      <p:cxnSp>
        <p:nvCxnSpPr>
          <p:cNvPr id="8" name="Conector recto 7">
            <a:extLst>
              <a:ext uri="{FF2B5EF4-FFF2-40B4-BE49-F238E27FC236}">
                <a16:creationId xmlns:a16="http://schemas.microsoft.com/office/drawing/2014/main" id="{4CE2724A-BCA1-604F-9D18-BF05746408C2}"/>
              </a:ext>
            </a:extLst>
          </p:cNvPr>
          <p:cNvCxnSpPr/>
          <p:nvPr userDrawn="1"/>
        </p:nvCxnSpPr>
        <p:spPr>
          <a:xfrm>
            <a:off x="967689" y="3968780"/>
            <a:ext cx="10275477" cy="0"/>
          </a:xfrm>
          <a:prstGeom prst="line">
            <a:avLst/>
          </a:prstGeom>
          <a:ln w="165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4" name="Rectángulo 43">
            <a:extLst>
              <a:ext uri="{FF2B5EF4-FFF2-40B4-BE49-F238E27FC236}">
                <a16:creationId xmlns:a16="http://schemas.microsoft.com/office/drawing/2014/main" id="{4923D7D1-A9CC-C34C-86FF-43B5C8978712}"/>
              </a:ext>
            </a:extLst>
          </p:cNvPr>
          <p:cNvSpPr/>
          <p:nvPr userDrawn="1"/>
        </p:nvSpPr>
        <p:spPr>
          <a:xfrm>
            <a:off x="964323"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MX" noProof="0"/>
          </a:p>
        </p:txBody>
      </p:sp>
      <p:sp>
        <p:nvSpPr>
          <p:cNvPr id="47" name="Rectángulo 46">
            <a:extLst>
              <a:ext uri="{FF2B5EF4-FFF2-40B4-BE49-F238E27FC236}">
                <a16:creationId xmlns:a16="http://schemas.microsoft.com/office/drawing/2014/main" id="{6119FF13-13AB-3448-B24E-58E18B3CE2B6}"/>
              </a:ext>
            </a:extLst>
          </p:cNvPr>
          <p:cNvSpPr/>
          <p:nvPr userDrawn="1"/>
        </p:nvSpPr>
        <p:spPr>
          <a:xfrm>
            <a:off x="3531590"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MX" noProof="0"/>
          </a:p>
        </p:txBody>
      </p:sp>
      <p:sp>
        <p:nvSpPr>
          <p:cNvPr id="27" name="Rectángulo 26">
            <a:extLst>
              <a:ext uri="{FF2B5EF4-FFF2-40B4-BE49-F238E27FC236}">
                <a16:creationId xmlns:a16="http://schemas.microsoft.com/office/drawing/2014/main" id="{22F8F982-870E-AE44-B0D3-B3313BC48DB7}"/>
              </a:ext>
            </a:extLst>
          </p:cNvPr>
          <p:cNvSpPr/>
          <p:nvPr userDrawn="1"/>
        </p:nvSpPr>
        <p:spPr>
          <a:xfrm>
            <a:off x="6098857"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MX" noProof="0"/>
          </a:p>
        </p:txBody>
      </p:sp>
      <p:sp>
        <p:nvSpPr>
          <p:cNvPr id="29" name="Rectángulo 28">
            <a:extLst>
              <a:ext uri="{FF2B5EF4-FFF2-40B4-BE49-F238E27FC236}">
                <a16:creationId xmlns:a16="http://schemas.microsoft.com/office/drawing/2014/main" id="{C549A137-DB5E-9C40-8C0A-ED607212022C}"/>
              </a:ext>
            </a:extLst>
          </p:cNvPr>
          <p:cNvSpPr/>
          <p:nvPr userDrawn="1"/>
        </p:nvSpPr>
        <p:spPr>
          <a:xfrm>
            <a:off x="8666124"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MX" noProof="0"/>
          </a:p>
        </p:txBody>
      </p:sp>
      <p:sp>
        <p:nvSpPr>
          <p:cNvPr id="2" name="Marcador de fecha 1">
            <a:extLst>
              <a:ext uri="{FF2B5EF4-FFF2-40B4-BE49-F238E27FC236}">
                <a16:creationId xmlns:a16="http://schemas.microsoft.com/office/drawing/2014/main" id="{21DC2552-C347-4C3D-8C92-4A6981227C0E}"/>
              </a:ext>
            </a:extLst>
          </p:cNvPr>
          <p:cNvSpPr>
            <a:spLocks noGrp="1"/>
          </p:cNvSpPr>
          <p:nvPr>
            <p:ph type="dt" sz="half" idx="36"/>
          </p:nvPr>
        </p:nvSpPr>
        <p:spPr/>
        <p:txBody>
          <a:bodyPr rtlCol="0"/>
          <a:lstStyle/>
          <a:p>
            <a:pPr rtl="0"/>
            <a:fld id="{4163F4A3-5F37-4E44-BE8C-91B4ACFEB9BF}" type="datetime4">
              <a:rPr lang="es-MX" noProof="0" smtClean="0">
                <a:latin typeface="+mn-lt"/>
              </a:rPr>
              <a:t>15 de mayo de 2024</a:t>
            </a:fld>
            <a:endParaRPr lang="es-MX" noProof="0">
              <a:latin typeface="+mn-lt"/>
            </a:endParaRPr>
          </a:p>
        </p:txBody>
      </p:sp>
      <p:sp>
        <p:nvSpPr>
          <p:cNvPr id="3" name="Marcador de pie de página 2">
            <a:extLst>
              <a:ext uri="{FF2B5EF4-FFF2-40B4-BE49-F238E27FC236}">
                <a16:creationId xmlns:a16="http://schemas.microsoft.com/office/drawing/2014/main" id="{A5B7C35C-F3E4-4522-8711-16E4F9052C2C}"/>
              </a:ext>
            </a:extLst>
          </p:cNvPr>
          <p:cNvSpPr>
            <a:spLocks noGrp="1"/>
          </p:cNvSpPr>
          <p:nvPr>
            <p:ph type="ftr" sz="quarter" idx="37"/>
          </p:nvPr>
        </p:nvSpPr>
        <p:spPr/>
        <p:txBody>
          <a:bodyPr rtlCol="0"/>
          <a:lstStyle/>
          <a:p>
            <a:pPr rtl="0"/>
            <a:r>
              <a:rPr lang="es-MX" noProof="0"/>
              <a:t>Revisión anual</a:t>
            </a:r>
            <a:endParaRPr lang="es-MX" b="0" noProof="0"/>
          </a:p>
        </p:txBody>
      </p:sp>
      <p:sp>
        <p:nvSpPr>
          <p:cNvPr id="4" name="Marcador de posición de número de diapositiva 3">
            <a:extLst>
              <a:ext uri="{FF2B5EF4-FFF2-40B4-BE49-F238E27FC236}">
                <a16:creationId xmlns:a16="http://schemas.microsoft.com/office/drawing/2014/main" id="{1F4D6BAD-56F4-42F1-A2B3-FDB73364FD40}"/>
              </a:ext>
            </a:extLst>
          </p:cNvPr>
          <p:cNvSpPr>
            <a:spLocks noGrp="1"/>
          </p:cNvSpPr>
          <p:nvPr>
            <p:ph type="sldNum" sz="quarter" idx="38"/>
          </p:nvPr>
        </p:nvSpPr>
        <p:spPr/>
        <p:txBody>
          <a:bodyPr rtlCol="0"/>
          <a:lstStyle/>
          <a:p>
            <a:pPr rtl="0"/>
            <a:fld id="{294A09A9-5501-47C1-A89A-A340965A2BE2}" type="slidenum">
              <a:rPr lang="es-MX" noProof="0" smtClean="0"/>
              <a:pPr rtl="0"/>
              <a:t>‹Nº›</a:t>
            </a:fld>
            <a:endParaRPr lang="es-MX" noProof="0">
              <a:latin typeface="+mn-lt"/>
            </a:endParaRPr>
          </a:p>
        </p:txBody>
      </p:sp>
    </p:spTree>
    <p:extLst>
      <p:ext uri="{BB962C8B-B14F-4D97-AF65-F5344CB8AC3E}">
        <p14:creationId xmlns:p14="http://schemas.microsoft.com/office/powerpoint/2010/main" val="298615523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224" userDrawn="1">
          <p15:clr>
            <a:srgbClr val="FBAE40"/>
          </p15:clr>
        </p15:guide>
        <p15:guide id="8" orient="horz" pos="3768" userDrawn="1">
          <p15:clr>
            <a:srgbClr val="FBAE40"/>
          </p15:clr>
        </p15:guide>
        <p15:guide id="9" orient="horz" pos="552" userDrawn="1">
          <p15:clr>
            <a:srgbClr val="FBAE40"/>
          </p15:clr>
        </p15:guide>
        <p15:guide id="10" orient="horz" pos="1512" userDrawn="1">
          <p15:clr>
            <a:srgbClr val="FBAE40"/>
          </p15:clr>
        </p15:guide>
        <p15:guide id="11" orient="horz" pos="283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Marcador de posición de texto 2">
            <a:extLst>
              <a:ext uri="{FF2B5EF4-FFF2-40B4-BE49-F238E27FC236}">
                <a16:creationId xmlns:a16="http://schemas.microsoft.com/office/drawing/2014/main" id="{8EED84C6-50E6-6C43-8031-AFF6268E0C06}"/>
              </a:ext>
            </a:extLst>
          </p:cNvPr>
          <p:cNvSpPr>
            <a:spLocks noGrp="1"/>
          </p:cNvSpPr>
          <p:nvPr>
            <p:ph type="body" idx="1"/>
          </p:nvPr>
        </p:nvSpPr>
        <p:spPr>
          <a:xfrm>
            <a:off x="971550" y="1825625"/>
            <a:ext cx="10382250" cy="4351338"/>
          </a:xfrm>
          <a:prstGeom prst="rect">
            <a:avLst/>
          </a:prstGeom>
        </p:spPr>
        <p:txBody>
          <a:bodyPr vert="horz" lIns="91440" tIns="45720" rIns="91440" bIns="45720" rtlCol="0">
            <a:normAutofit/>
          </a:bodyPr>
          <a:lstStyle/>
          <a:p>
            <a:pPr lvl="0" rtl="0"/>
            <a:r>
              <a:rPr lang="es-MX" noProof="0"/>
              <a:t>Haga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12" name="Marcador de título 11">
            <a:extLst>
              <a:ext uri="{FF2B5EF4-FFF2-40B4-BE49-F238E27FC236}">
                <a16:creationId xmlns:a16="http://schemas.microsoft.com/office/drawing/2014/main" id="{D41FC0AE-253D-D242-9C88-017078F8A23A}"/>
              </a:ext>
            </a:extLst>
          </p:cNvPr>
          <p:cNvSpPr>
            <a:spLocks noGrp="1"/>
          </p:cNvSpPr>
          <p:nvPr>
            <p:ph type="title"/>
          </p:nvPr>
        </p:nvSpPr>
        <p:spPr>
          <a:xfrm>
            <a:off x="952500" y="365125"/>
            <a:ext cx="10401300" cy="1325563"/>
          </a:xfrm>
          <a:prstGeom prst="rect">
            <a:avLst/>
          </a:prstGeom>
        </p:spPr>
        <p:txBody>
          <a:bodyPr vert="horz" lIns="91440" tIns="45720" rIns="91440" bIns="45720" rtlCol="0" anchor="ctr">
            <a:normAutofit/>
          </a:bodyPr>
          <a:lstStyle/>
          <a:p>
            <a:pPr rtl="0"/>
            <a:r>
              <a:rPr lang="es-MX" noProof="0"/>
              <a:t>Haz clic para modificar el estilo de título del patrón</a:t>
            </a:r>
          </a:p>
        </p:txBody>
      </p:sp>
      <p:sp>
        <p:nvSpPr>
          <p:cNvPr id="30" name="Marcador de posición de fecha 3">
            <a:extLst>
              <a:ext uri="{FF2B5EF4-FFF2-40B4-BE49-F238E27FC236}">
                <a16:creationId xmlns:a16="http://schemas.microsoft.com/office/drawing/2014/main" id="{EF47083A-6D76-4B4D-87CA-E08E212F781D}"/>
              </a:ext>
            </a:extLst>
          </p:cNvPr>
          <p:cNvSpPr>
            <a:spLocks noGrp="1"/>
          </p:cNvSpPr>
          <p:nvPr>
            <p:ph type="dt" sz="half" idx="2"/>
          </p:nvPr>
        </p:nvSpPr>
        <p:spPr>
          <a:xfrm>
            <a:off x="2992120"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pPr rtl="0"/>
            <a:fld id="{352FE442-AC1F-4EAB-8C6F-3115E7871F11}" type="datetime4">
              <a:rPr lang="es-MX" noProof="0" smtClean="0">
                <a:latin typeface="+mn-lt"/>
              </a:rPr>
              <a:t>15 de mayo de 2024</a:t>
            </a:fld>
            <a:endParaRPr lang="es-MX" noProof="0">
              <a:latin typeface="+mn-lt"/>
            </a:endParaRPr>
          </a:p>
        </p:txBody>
      </p:sp>
      <p:sp>
        <p:nvSpPr>
          <p:cNvPr id="31" name="Marcador de posición de pie de página 4">
            <a:extLst>
              <a:ext uri="{FF2B5EF4-FFF2-40B4-BE49-F238E27FC236}">
                <a16:creationId xmlns:a16="http://schemas.microsoft.com/office/drawing/2014/main" id="{C9955F1C-C0B1-BA44-8905-6991FA0D1EF3}"/>
              </a:ext>
            </a:extLst>
          </p:cNvPr>
          <p:cNvSpPr>
            <a:spLocks noGrp="1"/>
          </p:cNvSpPr>
          <p:nvPr>
            <p:ph type="ftr" sz="quarter" idx="3"/>
          </p:nvPr>
        </p:nvSpPr>
        <p:spPr>
          <a:xfrm>
            <a:off x="1494790" y="6332220"/>
            <a:ext cx="1497330" cy="247651"/>
          </a:xfrm>
          <a:prstGeom prst="rect">
            <a:avLst/>
          </a:prstGeom>
        </p:spPr>
        <p:txBody>
          <a:bodyPr vert="horz" lIns="0" tIns="0" rIns="0" bIns="0" rtlCol="0" anchor="t" anchorCtr="0"/>
          <a:lstStyle>
            <a:lvl1pPr algn="l">
              <a:defRPr sz="1100" b="0" i="0">
                <a:solidFill>
                  <a:schemeClr val="bg1"/>
                </a:solidFill>
                <a:latin typeface="+mj-lt"/>
              </a:defRPr>
            </a:lvl1pPr>
          </a:lstStyle>
          <a:p>
            <a:pPr rtl="0"/>
            <a:r>
              <a:rPr lang="es-MX" noProof="0"/>
              <a:t>Revisión anual</a:t>
            </a:r>
            <a:endParaRPr lang="es-MX" b="0" noProof="0"/>
          </a:p>
        </p:txBody>
      </p:sp>
      <p:sp>
        <p:nvSpPr>
          <p:cNvPr id="32" name="Marcador de posición de número de diapositiva 5">
            <a:extLst>
              <a:ext uri="{FF2B5EF4-FFF2-40B4-BE49-F238E27FC236}">
                <a16:creationId xmlns:a16="http://schemas.microsoft.com/office/drawing/2014/main" id="{C8ADA0DF-3751-9A48-8A21-59F01C782D7C}"/>
              </a:ext>
            </a:extLst>
          </p:cNvPr>
          <p:cNvSpPr>
            <a:spLocks noGrp="1"/>
          </p:cNvSpPr>
          <p:nvPr>
            <p:ph type="sldNum" sz="quarter" idx="4"/>
          </p:nvPr>
        </p:nvSpPr>
        <p:spPr>
          <a:xfrm>
            <a:off x="971550" y="6332220"/>
            <a:ext cx="523240" cy="247651"/>
          </a:xfrm>
          <a:prstGeom prst="rect">
            <a:avLst/>
          </a:prstGeom>
        </p:spPr>
        <p:txBody>
          <a:bodyPr vert="horz" lIns="0" tIns="0" rIns="0" bIns="0" rtlCol="0" anchor="t" anchorCtr="0"/>
          <a:lstStyle>
            <a:lvl1pPr algn="l">
              <a:defRPr sz="1100" b="0" i="0">
                <a:solidFill>
                  <a:schemeClr val="bg1"/>
                </a:solidFill>
                <a:latin typeface="+mn-lt"/>
              </a:defRPr>
            </a:lvl1pPr>
          </a:lstStyle>
          <a:p>
            <a:pPr rtl="0"/>
            <a:fld id="{294A09A9-5501-47C1-A89A-A340965A2BE2}" type="slidenum">
              <a:rPr lang="es-MX" noProof="0" smtClean="0"/>
              <a:pPr rtl="0"/>
              <a:t>‹Nº›</a:t>
            </a:fld>
            <a:endParaRPr lang="es-MX" noProof="0">
              <a:latin typeface="+mn-lt"/>
            </a:endParaRPr>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659" r:id="rId1"/>
    <p:sldLayoutId id="2147483693" r:id="rId2"/>
    <p:sldLayoutId id="2147483671" r:id="rId3"/>
    <p:sldLayoutId id="2147483672" r:id="rId4"/>
    <p:sldLayoutId id="2147483673" r:id="rId5"/>
    <p:sldLayoutId id="2147483684" r:id="rId6"/>
    <p:sldLayoutId id="2147483675" r:id="rId7"/>
    <p:sldLayoutId id="2147483676" r:id="rId8"/>
    <p:sldLayoutId id="2147483677" r:id="rId9"/>
    <p:sldLayoutId id="2147483685" r:id="rId10"/>
    <p:sldLayoutId id="2147483688" r:id="rId11"/>
    <p:sldLayoutId id="2147483692" r:id="rId12"/>
    <p:sldLayoutId id="2147483682" r:id="rId13"/>
  </p:sldLayoutIdLst>
  <p:hf hdr="0"/>
  <p:txStyles>
    <p:titleStyle>
      <a:lvl1pPr algn="l" defTabSz="914400" rtl="0" eaLnBrk="1" latinLnBrk="0" hangingPunct="1">
        <a:lnSpc>
          <a:spcPct val="9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userDrawn="1">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3E168C-8042-5B4E-A5A4-A5BF693AE2D6}"/>
              </a:ext>
            </a:extLst>
          </p:cNvPr>
          <p:cNvSpPr>
            <a:spLocks noGrp="1"/>
          </p:cNvSpPr>
          <p:nvPr>
            <p:ph type="ctrTitle"/>
          </p:nvPr>
        </p:nvSpPr>
        <p:spPr>
          <a:xfrm>
            <a:off x="6261546" y="1588639"/>
            <a:ext cx="5491571" cy="1514019"/>
          </a:xfrm>
        </p:spPr>
        <p:txBody>
          <a:bodyPr rtlCol="0"/>
          <a:lstStyle/>
          <a:p>
            <a:pPr rtl="0"/>
            <a:r>
              <a:rPr lang="es-ES" sz="4800" dirty="0"/>
              <a:t>DE LA NULIDAD DE ELECCIONES</a:t>
            </a:r>
            <a:endParaRPr lang="es-MX" sz="4800" dirty="0"/>
          </a:p>
        </p:txBody>
      </p:sp>
      <p:sp>
        <p:nvSpPr>
          <p:cNvPr id="3" name="Marcador de posición de texto 2">
            <a:extLst>
              <a:ext uri="{FF2B5EF4-FFF2-40B4-BE49-F238E27FC236}">
                <a16:creationId xmlns:a16="http://schemas.microsoft.com/office/drawing/2014/main" id="{F18E61D8-31A3-2D45-8E25-CBE846E26E1C}"/>
              </a:ext>
            </a:extLst>
          </p:cNvPr>
          <p:cNvSpPr>
            <a:spLocks noGrp="1"/>
          </p:cNvSpPr>
          <p:nvPr>
            <p:ph type="body" sz="quarter" idx="11"/>
          </p:nvPr>
        </p:nvSpPr>
        <p:spPr>
          <a:xfrm>
            <a:off x="4325815" y="3225935"/>
            <a:ext cx="5491570" cy="953337"/>
          </a:xfrm>
        </p:spPr>
        <p:txBody>
          <a:bodyPr rtlCol="0"/>
          <a:lstStyle/>
          <a:p>
            <a:pPr algn="ctr"/>
            <a:r>
              <a:rPr lang="es-MX" dirty="0"/>
              <a:t>Ley de Medios de Impugnación en Materia Electoral del Estado de Tabasco:</a:t>
            </a:r>
          </a:p>
          <a:p>
            <a:pPr marL="285750" indent="-285750">
              <a:buFont typeface="Arial" panose="020B0604020202020204" pitchFamily="34" charset="0"/>
              <a:buChar char="•"/>
            </a:pPr>
            <a:r>
              <a:rPr lang="es-MX" dirty="0"/>
              <a:t>Artículo 68 </a:t>
            </a:r>
          </a:p>
          <a:p>
            <a:pPr marL="285750" indent="-285750">
              <a:buFont typeface="Arial" panose="020B0604020202020204" pitchFamily="34" charset="0"/>
              <a:buChar char="•"/>
            </a:pPr>
            <a:r>
              <a:rPr lang="es-MX" dirty="0"/>
              <a:t>Artículo 69</a:t>
            </a:r>
          </a:p>
          <a:p>
            <a:pPr marL="285750" indent="-285750">
              <a:buFont typeface="Arial" panose="020B0604020202020204" pitchFamily="34" charset="0"/>
              <a:buChar char="•"/>
            </a:pPr>
            <a:r>
              <a:rPr lang="es-MX" dirty="0"/>
              <a:t>Artículo 70</a:t>
            </a:r>
          </a:p>
          <a:p>
            <a:pPr marL="285750" indent="-285750">
              <a:buFont typeface="Arial" panose="020B0604020202020204" pitchFamily="34" charset="0"/>
              <a:buChar char="•"/>
            </a:pPr>
            <a:r>
              <a:rPr lang="es-MX" dirty="0"/>
              <a:t>Artículo 71</a:t>
            </a:r>
          </a:p>
          <a:p>
            <a:pPr marL="285750" indent="-285750">
              <a:buFont typeface="Arial" panose="020B0604020202020204" pitchFamily="34" charset="0"/>
              <a:buChar char="•"/>
            </a:pPr>
            <a:r>
              <a:rPr lang="es-MX" dirty="0"/>
              <a:t>Artículo 71 bis</a:t>
            </a:r>
          </a:p>
          <a:p>
            <a:pPr marL="285750" indent="-285750">
              <a:buFont typeface="Arial" panose="020B0604020202020204" pitchFamily="34" charset="0"/>
              <a:buChar char="•"/>
            </a:pPr>
            <a:endParaRPr lang="es-MX" dirty="0"/>
          </a:p>
          <a:p>
            <a:pPr marL="285750" indent="-285750">
              <a:buFont typeface="Arial" panose="020B0604020202020204" pitchFamily="34" charset="0"/>
              <a:buChar char="•"/>
            </a:pPr>
            <a:endParaRPr lang="es-MX" dirty="0"/>
          </a:p>
          <a:p>
            <a:pPr rtl="0"/>
            <a:endParaRPr lang="es-MX" dirty="0"/>
          </a:p>
        </p:txBody>
      </p:sp>
      <p:pic>
        <p:nvPicPr>
          <p:cNvPr id="1026" name="Picture 2">
            <a:extLst>
              <a:ext uri="{FF2B5EF4-FFF2-40B4-BE49-F238E27FC236}">
                <a16:creationId xmlns:a16="http://schemas.microsoft.com/office/drawing/2014/main" id="{8FE6ABF4-3F83-85E0-AC04-D334C0DA53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6769" y="300479"/>
            <a:ext cx="9917722" cy="15140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0950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ítulo 13">
            <a:extLst>
              <a:ext uri="{FF2B5EF4-FFF2-40B4-BE49-F238E27FC236}">
                <a16:creationId xmlns:a16="http://schemas.microsoft.com/office/drawing/2014/main" id="{5E3026F7-59D4-4CAA-9F4D-8BF7D313E49F}"/>
              </a:ext>
            </a:extLst>
          </p:cNvPr>
          <p:cNvSpPr>
            <a:spLocks noGrp="1"/>
          </p:cNvSpPr>
          <p:nvPr>
            <p:ph type="title"/>
          </p:nvPr>
        </p:nvSpPr>
        <p:spPr>
          <a:xfrm>
            <a:off x="232503" y="0"/>
            <a:ext cx="8408577" cy="2331720"/>
          </a:xfrm>
          <a:solidFill>
            <a:schemeClr val="tx1"/>
          </a:solidFill>
          <a:ln>
            <a:solidFill>
              <a:schemeClr val="tx1"/>
            </a:solidFill>
          </a:ln>
        </p:spPr>
        <p:txBody>
          <a:bodyPr>
            <a:normAutofit/>
          </a:bodyPr>
          <a:lstStyle/>
          <a:p>
            <a:pPr algn="ctr"/>
            <a:r>
              <a:rPr lang="es-ES" sz="2800" dirty="0"/>
              <a:t>Cuando los dos integrantes de la fórmula de candidaturas que hubieren obtenido constancia de mayoría sean inelegibles</a:t>
            </a:r>
            <a:endParaRPr lang="es-MX" sz="2800" dirty="0"/>
          </a:p>
        </p:txBody>
      </p:sp>
      <p:sp>
        <p:nvSpPr>
          <p:cNvPr id="16" name="CuadroTexto 15">
            <a:extLst>
              <a:ext uri="{FF2B5EF4-FFF2-40B4-BE49-F238E27FC236}">
                <a16:creationId xmlns:a16="http://schemas.microsoft.com/office/drawing/2014/main" id="{474123BF-4466-094A-09A2-5B379941B85F}"/>
              </a:ext>
            </a:extLst>
          </p:cNvPr>
          <p:cNvSpPr txBox="1"/>
          <p:nvPr/>
        </p:nvSpPr>
        <p:spPr>
          <a:xfrm>
            <a:off x="506823" y="2598003"/>
            <a:ext cx="10237377" cy="830997"/>
          </a:xfrm>
          <a:prstGeom prst="rect">
            <a:avLst/>
          </a:prstGeom>
          <a:noFill/>
        </p:spPr>
        <p:txBody>
          <a:bodyPr wrap="square">
            <a:spAutoFit/>
          </a:bodyPr>
          <a:lstStyle/>
          <a:p>
            <a:pPr algn="just"/>
            <a:r>
              <a:rPr lang="es-ES" sz="2400" dirty="0">
                <a:solidFill>
                  <a:schemeClr val="bg1"/>
                </a:solidFill>
              </a:rPr>
              <a:t>Si uno de los integrantes de la fórmula resulta inelegible, tal circunstancia no vicia la designación del otro miembro de la misma.</a:t>
            </a:r>
          </a:p>
        </p:txBody>
      </p:sp>
      <p:sp>
        <p:nvSpPr>
          <p:cNvPr id="17" name="CuadroTexto 16">
            <a:extLst>
              <a:ext uri="{FF2B5EF4-FFF2-40B4-BE49-F238E27FC236}">
                <a16:creationId xmlns:a16="http://schemas.microsoft.com/office/drawing/2014/main" id="{4F836153-9DE1-432B-4C7A-E97086812AB4}"/>
              </a:ext>
            </a:extLst>
          </p:cNvPr>
          <p:cNvSpPr txBox="1"/>
          <p:nvPr/>
        </p:nvSpPr>
        <p:spPr>
          <a:xfrm>
            <a:off x="948983" y="4389610"/>
            <a:ext cx="4057357" cy="1464231"/>
          </a:xfrm>
          <a:prstGeom prst="roundRect">
            <a:avLst/>
          </a:prstGeom>
          <a:solidFill>
            <a:schemeClr val="accent1">
              <a:lumMod val="60000"/>
              <a:lumOff val="40000"/>
            </a:schemeClr>
          </a:solidFill>
          <a:ln w="6350" cap="flat" cmpd="sng" algn="ctr">
            <a:solidFill>
              <a:schemeClr val="accent1">
                <a:lumMod val="50000"/>
              </a:schemeClr>
            </a:solidFill>
            <a:prstDash val="solid"/>
            <a:miter lim="800000"/>
          </a:ln>
          <a:effectLst>
            <a:outerShdw blurRad="50800" dist="38100" dir="5400000" algn="t" rotWithShape="0">
              <a:prstClr val="black">
                <a:alpha val="40000"/>
              </a:prstClr>
            </a:outerShdw>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MX" sz="2000" dirty="0">
                <a:solidFill>
                  <a:schemeClr val="bg1"/>
                </a:solidFill>
              </a:rPr>
              <a:t>Efectos de la declaración de inelegibilidad de un candidato al cargo de diputado o regidor por el principio de MR.</a:t>
            </a:r>
          </a:p>
        </p:txBody>
      </p:sp>
      <p:sp>
        <p:nvSpPr>
          <p:cNvPr id="18" name="Flecha: a la derecha 17">
            <a:extLst>
              <a:ext uri="{FF2B5EF4-FFF2-40B4-BE49-F238E27FC236}">
                <a16:creationId xmlns:a16="http://schemas.microsoft.com/office/drawing/2014/main" id="{02668BBB-23AF-FDA7-0960-96DE92BB3341}"/>
              </a:ext>
            </a:extLst>
          </p:cNvPr>
          <p:cNvSpPr/>
          <p:nvPr/>
        </p:nvSpPr>
        <p:spPr>
          <a:xfrm>
            <a:off x="5511211" y="4706224"/>
            <a:ext cx="1560152" cy="830997"/>
          </a:xfrm>
          <a:prstGeom prst="rightArrow">
            <a:avLst/>
          </a:prstGeom>
          <a:solidFill>
            <a:schemeClr val="tx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EB2A931C-E845-291C-5879-419CD1F5B668}"/>
              </a:ext>
            </a:extLst>
          </p:cNvPr>
          <p:cNvSpPr txBox="1"/>
          <p:nvPr/>
        </p:nvSpPr>
        <p:spPr>
          <a:xfrm>
            <a:off x="7576234" y="3878830"/>
            <a:ext cx="4057357" cy="2485787"/>
          </a:xfrm>
          <a:prstGeom prst="roundRect">
            <a:avLst/>
          </a:prstGeom>
          <a:solidFill>
            <a:schemeClr val="accent1">
              <a:lumMod val="60000"/>
              <a:lumOff val="40000"/>
            </a:schemeClr>
          </a:solidFill>
          <a:ln w="6350" cap="flat" cmpd="sng" algn="ctr">
            <a:solidFill>
              <a:schemeClr val="accent1">
                <a:lumMod val="50000"/>
              </a:schemeClr>
            </a:solidFill>
            <a:prstDash val="solid"/>
            <a:miter lim="800000"/>
          </a:ln>
          <a:effectLst>
            <a:outerShdw blurRad="50800" dist="38100" dir="5400000" algn="t" rotWithShape="0">
              <a:prstClr val="black">
                <a:alpha val="40000"/>
              </a:prstClr>
            </a:outerShdw>
          </a:effectLst>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s-ES" sz="2000" dirty="0">
                <a:solidFill>
                  <a:schemeClr val="bg1"/>
                </a:solidFill>
              </a:rPr>
              <a:t>• El suplente de la fórmula tomará el lugar del declarado no elegible.</a:t>
            </a:r>
          </a:p>
          <a:p>
            <a:pPr marL="0" marR="0" lvl="0" indent="0" algn="just" defTabSz="914400" eaLnBrk="1" fontAlgn="auto" latinLnBrk="0" hangingPunct="1">
              <a:lnSpc>
                <a:spcPct val="100000"/>
              </a:lnSpc>
              <a:spcBef>
                <a:spcPts val="0"/>
              </a:spcBef>
              <a:spcAft>
                <a:spcPts val="0"/>
              </a:spcAft>
              <a:buClrTx/>
              <a:buSzTx/>
              <a:buFontTx/>
              <a:buNone/>
              <a:tabLst/>
              <a:defRPr/>
            </a:pPr>
            <a:r>
              <a:rPr lang="es-ES" sz="2000" dirty="0">
                <a:solidFill>
                  <a:schemeClr val="bg1"/>
                </a:solidFill>
              </a:rPr>
              <a:t>• Si el suplente también es inelegible, se emitirá la declaratoria de nulidad de la elección.</a:t>
            </a:r>
          </a:p>
        </p:txBody>
      </p:sp>
      <p:pic>
        <p:nvPicPr>
          <p:cNvPr id="2" name="Picture 2">
            <a:extLst>
              <a:ext uri="{FF2B5EF4-FFF2-40B4-BE49-F238E27FC236}">
                <a16:creationId xmlns:a16="http://schemas.microsoft.com/office/drawing/2014/main" id="{B1F7D80B-0E94-35B4-5A54-417E25D6DE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62092" y="0"/>
            <a:ext cx="4923325" cy="738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6035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8FA35872-77AD-E91B-24D3-6491C08E8254}"/>
              </a:ext>
            </a:extLst>
          </p:cNvPr>
          <p:cNvSpPr>
            <a:spLocks noGrp="1"/>
          </p:cNvSpPr>
          <p:nvPr>
            <p:ph type="title"/>
          </p:nvPr>
        </p:nvSpPr>
        <p:spPr>
          <a:xfrm>
            <a:off x="964023" y="1257300"/>
            <a:ext cx="9185817" cy="369786"/>
          </a:xfrm>
        </p:spPr>
        <p:txBody>
          <a:bodyPr>
            <a:noAutofit/>
          </a:bodyPr>
          <a:lstStyle/>
          <a:p>
            <a:r>
              <a:rPr lang="es-ES" sz="3200" dirty="0"/>
              <a:t>Efectos de la nulidad de la elección de Diputaciones y Regidurías de MR</a:t>
            </a:r>
            <a:endParaRPr lang="es-MX" sz="3200" dirty="0"/>
          </a:p>
        </p:txBody>
      </p:sp>
      <p:sp>
        <p:nvSpPr>
          <p:cNvPr id="4" name="Rectángulo: esquinas redondeadas 3">
            <a:extLst>
              <a:ext uri="{FF2B5EF4-FFF2-40B4-BE49-F238E27FC236}">
                <a16:creationId xmlns:a16="http://schemas.microsoft.com/office/drawing/2014/main" id="{0D65DA5B-586B-FB92-FCCA-F9025683930D}"/>
              </a:ext>
            </a:extLst>
          </p:cNvPr>
          <p:cNvSpPr/>
          <p:nvPr/>
        </p:nvSpPr>
        <p:spPr>
          <a:xfrm>
            <a:off x="2118360" y="2468880"/>
            <a:ext cx="7955280" cy="3771900"/>
          </a:xfrm>
          <a:prstGeom prst="roundRect">
            <a:avLst/>
          </a:prstGeom>
          <a:ln w="38100"/>
        </p:spPr>
        <p:style>
          <a:lnRef idx="2">
            <a:schemeClr val="accent3"/>
          </a:lnRef>
          <a:fillRef idx="1">
            <a:schemeClr val="lt1"/>
          </a:fillRef>
          <a:effectRef idx="0">
            <a:schemeClr val="accent3"/>
          </a:effectRef>
          <a:fontRef idx="minor">
            <a:schemeClr val="dk1"/>
          </a:fontRef>
        </p:style>
        <p:txBody>
          <a:bodyPr rtlCol="0" anchor="ctr"/>
          <a:lstStyle/>
          <a:p>
            <a:pPr marL="342900" indent="-342900" algn="just">
              <a:buFont typeface="Arial" panose="020B0604020202020204" pitchFamily="34" charset="0"/>
              <a:buChar char="•"/>
            </a:pPr>
            <a:r>
              <a:rPr lang="es-ES" sz="2200" dirty="0"/>
              <a:t>Revocación de la constancia expedida en favor de la fórmula de candidatos originalmente ganadora. </a:t>
            </a:r>
          </a:p>
          <a:p>
            <a:pPr marL="342900" indent="-342900" algn="just">
              <a:buFont typeface="Arial" panose="020B0604020202020204" pitchFamily="34" charset="0"/>
              <a:buChar char="•"/>
            </a:pPr>
            <a:r>
              <a:rPr lang="es-ES" sz="2200" dirty="0"/>
              <a:t>Expedición de convocatoria para organizar una nueva elección.</a:t>
            </a:r>
          </a:p>
          <a:p>
            <a:pPr marL="342900" indent="-342900" algn="just">
              <a:buFont typeface="Arial" panose="020B0604020202020204" pitchFamily="34" charset="0"/>
              <a:buChar char="•"/>
            </a:pPr>
            <a:r>
              <a:rPr lang="es-ES" sz="2200" dirty="0"/>
              <a:t> Celebración de una elección extraordinaria, en el distrito o municipio que corresponda . </a:t>
            </a:r>
          </a:p>
          <a:p>
            <a:pPr marL="342900" indent="-342900" algn="just">
              <a:buFont typeface="Arial" panose="020B0604020202020204" pitchFamily="34" charset="0"/>
              <a:buChar char="•"/>
            </a:pPr>
            <a:r>
              <a:rPr lang="es-ES" sz="2200" dirty="0"/>
              <a:t>La curul (diputados) en la cámara quedará vacante hasta que se concluya la elección extraordinaria.</a:t>
            </a:r>
          </a:p>
          <a:p>
            <a:pPr marL="342900" indent="-342900" algn="just">
              <a:buFont typeface="Arial" panose="020B0604020202020204" pitchFamily="34" charset="0"/>
              <a:buChar char="•"/>
            </a:pPr>
            <a:r>
              <a:rPr lang="es-ES" sz="2200" dirty="0"/>
              <a:t>La Regiduría en el Cabildo quedará vacante hasta que se concluya la elección extraordinaria</a:t>
            </a:r>
            <a:r>
              <a:rPr lang="es-ES" dirty="0"/>
              <a:t>.</a:t>
            </a:r>
          </a:p>
        </p:txBody>
      </p:sp>
      <p:pic>
        <p:nvPicPr>
          <p:cNvPr id="2" name="Picture 2">
            <a:extLst>
              <a:ext uri="{FF2B5EF4-FFF2-40B4-BE49-F238E27FC236}">
                <a16:creationId xmlns:a16="http://schemas.microsoft.com/office/drawing/2014/main" id="{A2B2284A-1DB8-3D9B-ACF5-A66685CF44B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62092" y="0"/>
            <a:ext cx="4923325" cy="738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577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8FA35872-77AD-E91B-24D3-6491C08E8254}"/>
              </a:ext>
            </a:extLst>
          </p:cNvPr>
          <p:cNvSpPr>
            <a:spLocks noGrp="1"/>
          </p:cNvSpPr>
          <p:nvPr>
            <p:ph type="title"/>
          </p:nvPr>
        </p:nvSpPr>
        <p:spPr>
          <a:xfrm>
            <a:off x="984931" y="1337309"/>
            <a:ext cx="8682897" cy="817245"/>
          </a:xfrm>
          <a:solidFill>
            <a:schemeClr val="tx1"/>
          </a:solidFill>
        </p:spPr>
        <p:txBody>
          <a:bodyPr>
            <a:noAutofit/>
          </a:bodyPr>
          <a:lstStyle/>
          <a:p>
            <a:pPr algn="ctr"/>
            <a:r>
              <a:rPr lang="es-ES" sz="3200" dirty="0"/>
              <a:t>Efectos de la </a:t>
            </a:r>
            <a:r>
              <a:rPr lang="es-MX" sz="3200" dirty="0"/>
              <a:t>la inelegibilidad de candidatos a Diputaciones y Regidurías RP</a:t>
            </a:r>
            <a:br>
              <a:rPr lang="es-MX" sz="3200" dirty="0"/>
            </a:br>
            <a:endParaRPr lang="es-MX" sz="3200" dirty="0"/>
          </a:p>
        </p:txBody>
      </p:sp>
      <p:sp>
        <p:nvSpPr>
          <p:cNvPr id="2" name="Rectángulo: esquinas redondeadas 1">
            <a:extLst>
              <a:ext uri="{FF2B5EF4-FFF2-40B4-BE49-F238E27FC236}">
                <a16:creationId xmlns:a16="http://schemas.microsoft.com/office/drawing/2014/main" id="{86778ED6-7C6B-B1D1-F404-E3170F8E8D7C}"/>
              </a:ext>
            </a:extLst>
          </p:cNvPr>
          <p:cNvSpPr/>
          <p:nvPr/>
        </p:nvSpPr>
        <p:spPr>
          <a:xfrm>
            <a:off x="3703320" y="2251710"/>
            <a:ext cx="4297680" cy="662940"/>
          </a:xfrm>
          <a:prstGeom prst="roundRect">
            <a:avLst/>
          </a:prstGeom>
          <a:ln w="38100">
            <a:solidFill>
              <a:schemeClr val="tx2"/>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es-MX" sz="2800" dirty="0"/>
              <a:t>INELEGIBILIDAD</a:t>
            </a:r>
          </a:p>
        </p:txBody>
      </p:sp>
      <p:sp>
        <p:nvSpPr>
          <p:cNvPr id="5" name="Flecha: hacia abajo 4">
            <a:extLst>
              <a:ext uri="{FF2B5EF4-FFF2-40B4-BE49-F238E27FC236}">
                <a16:creationId xmlns:a16="http://schemas.microsoft.com/office/drawing/2014/main" id="{67523FE3-8EB8-C915-BF65-CD541F6DE097}"/>
              </a:ext>
            </a:extLst>
          </p:cNvPr>
          <p:cNvSpPr/>
          <p:nvPr/>
        </p:nvSpPr>
        <p:spPr>
          <a:xfrm>
            <a:off x="5509260" y="3137535"/>
            <a:ext cx="586740" cy="66294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Rectángulo: esquinas redondeadas 5">
            <a:extLst>
              <a:ext uri="{FF2B5EF4-FFF2-40B4-BE49-F238E27FC236}">
                <a16:creationId xmlns:a16="http://schemas.microsoft.com/office/drawing/2014/main" id="{5CB3DB2F-189D-CD53-C6AD-312955F2B99B}"/>
              </a:ext>
            </a:extLst>
          </p:cNvPr>
          <p:cNvSpPr/>
          <p:nvPr/>
        </p:nvSpPr>
        <p:spPr>
          <a:xfrm>
            <a:off x="1619343" y="4046220"/>
            <a:ext cx="8366760" cy="2468880"/>
          </a:xfrm>
          <a:prstGeom prst="roundRect">
            <a:avLst/>
          </a:prstGeom>
          <a:ln w="5715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s-MX" sz="2400" dirty="0"/>
              <a:t>El suplente de la fórmula tomará el lugar del declarado no elegible.</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s-MX" sz="2400" dirty="0"/>
              <a:t> Si el suplente también es inelegible, tomará el lugar la siguiente fórmula de candidaturas que continue en el orden de la lista correspondiente al mismo partido. </a:t>
            </a:r>
          </a:p>
        </p:txBody>
      </p:sp>
      <p:pic>
        <p:nvPicPr>
          <p:cNvPr id="4" name="Picture 2">
            <a:extLst>
              <a:ext uri="{FF2B5EF4-FFF2-40B4-BE49-F238E27FC236}">
                <a16:creationId xmlns:a16="http://schemas.microsoft.com/office/drawing/2014/main" id="{BE4EF55F-3004-5459-6FF5-A4A86D0FAD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62092" y="0"/>
            <a:ext cx="4923325" cy="738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761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F0FA04-6227-9040-92A6-9514A59B8E7B}"/>
              </a:ext>
            </a:extLst>
          </p:cNvPr>
          <p:cNvSpPr>
            <a:spLocks noGrp="1"/>
          </p:cNvSpPr>
          <p:nvPr>
            <p:ph type="title"/>
          </p:nvPr>
        </p:nvSpPr>
        <p:spPr>
          <a:xfrm>
            <a:off x="964023" y="1088138"/>
            <a:ext cx="9551577" cy="812577"/>
          </a:xfrm>
        </p:spPr>
        <p:txBody>
          <a:bodyPr rtlCol="0">
            <a:normAutofit fontScale="90000"/>
          </a:bodyPr>
          <a:lstStyle/>
          <a:p>
            <a:pPr rtl="0"/>
            <a:r>
              <a:rPr lang="es-ES" dirty="0"/>
              <a:t>Efectos de la nulidad de elección de Gubernatura por inelegibilidad</a:t>
            </a:r>
            <a:endParaRPr lang="es-MX" dirty="0"/>
          </a:p>
        </p:txBody>
      </p:sp>
      <p:sp>
        <p:nvSpPr>
          <p:cNvPr id="3" name="Marcador de posición de texto 2">
            <a:extLst>
              <a:ext uri="{FF2B5EF4-FFF2-40B4-BE49-F238E27FC236}">
                <a16:creationId xmlns:a16="http://schemas.microsoft.com/office/drawing/2014/main" id="{9CD657E5-4675-E84E-840E-4F6D4868C5A9}"/>
              </a:ext>
            </a:extLst>
          </p:cNvPr>
          <p:cNvSpPr>
            <a:spLocks noGrp="1"/>
          </p:cNvSpPr>
          <p:nvPr>
            <p:ph type="body" idx="1"/>
          </p:nvPr>
        </p:nvSpPr>
        <p:spPr>
          <a:xfrm>
            <a:off x="729707" y="2300984"/>
            <a:ext cx="4827178" cy="404216"/>
          </a:xfrm>
        </p:spPr>
        <p:txBody>
          <a:bodyPr rtlCol="0">
            <a:normAutofit/>
          </a:bodyPr>
          <a:lstStyle/>
          <a:p>
            <a:pPr rtl="0"/>
            <a:r>
              <a:rPr lang="es-MX" sz="2400" dirty="0"/>
              <a:t>Articulo 47. </a:t>
            </a:r>
          </a:p>
        </p:txBody>
      </p:sp>
      <p:sp>
        <p:nvSpPr>
          <p:cNvPr id="4" name="Marcador de posición de texto 3">
            <a:extLst>
              <a:ext uri="{FF2B5EF4-FFF2-40B4-BE49-F238E27FC236}">
                <a16:creationId xmlns:a16="http://schemas.microsoft.com/office/drawing/2014/main" id="{6AF03CC0-7DA0-ED4F-B612-580E138D588A}"/>
              </a:ext>
            </a:extLst>
          </p:cNvPr>
          <p:cNvSpPr>
            <a:spLocks noGrp="1"/>
          </p:cNvSpPr>
          <p:nvPr>
            <p:ph type="body" idx="10"/>
          </p:nvPr>
        </p:nvSpPr>
        <p:spPr/>
        <p:txBody>
          <a:bodyPr rtlCol="0">
            <a:normAutofit/>
          </a:bodyPr>
          <a:lstStyle/>
          <a:p>
            <a:pPr rtl="0"/>
            <a:r>
              <a:rPr lang="es-MX" sz="2400" dirty="0"/>
              <a:t>Articulo 48.</a:t>
            </a:r>
          </a:p>
        </p:txBody>
      </p:sp>
      <p:sp>
        <p:nvSpPr>
          <p:cNvPr id="17" name="CuadroTexto 16">
            <a:extLst>
              <a:ext uri="{FF2B5EF4-FFF2-40B4-BE49-F238E27FC236}">
                <a16:creationId xmlns:a16="http://schemas.microsoft.com/office/drawing/2014/main" id="{676C3C58-3568-5EF9-E079-C2BC8F09DBBC}"/>
              </a:ext>
            </a:extLst>
          </p:cNvPr>
          <p:cNvSpPr txBox="1"/>
          <p:nvPr/>
        </p:nvSpPr>
        <p:spPr>
          <a:xfrm>
            <a:off x="964023" y="2705200"/>
            <a:ext cx="4697896" cy="3816429"/>
          </a:xfrm>
          <a:prstGeom prst="rect">
            <a:avLst/>
          </a:prstGeom>
          <a:solidFill>
            <a:schemeClr val="tx1"/>
          </a:solidFill>
        </p:spPr>
        <p:txBody>
          <a:bodyPr wrap="square">
            <a:spAutoFit/>
          </a:bodyPr>
          <a:lstStyle/>
          <a:p>
            <a:pPr algn="just"/>
            <a:r>
              <a:rPr lang="es-ES" sz="2200" dirty="0">
                <a:solidFill>
                  <a:schemeClr val="bg1"/>
                </a:solidFill>
              </a:rPr>
              <a:t>En caso de falta absoluta del Gobernador, en tanto el Congreso nombra al Gobernador interino o substituto, lo que deberá ocurrir en un término no mayor a sesenta días, el Secretario de Gobierno asumirá provisionalmente la titularidad del Poder Ejecutivo. En este caso no será aplicable lo establecido en las fracciones II y IV del artículo 44 de esta Constitución.</a:t>
            </a:r>
          </a:p>
        </p:txBody>
      </p:sp>
      <p:sp>
        <p:nvSpPr>
          <p:cNvPr id="19" name="CuadroTexto 18">
            <a:extLst>
              <a:ext uri="{FF2B5EF4-FFF2-40B4-BE49-F238E27FC236}">
                <a16:creationId xmlns:a16="http://schemas.microsoft.com/office/drawing/2014/main" id="{ACDE4547-BF31-E30A-3842-09A259246453}"/>
              </a:ext>
            </a:extLst>
          </p:cNvPr>
          <p:cNvSpPr txBox="1"/>
          <p:nvPr/>
        </p:nvSpPr>
        <p:spPr>
          <a:xfrm>
            <a:off x="6635115" y="2650992"/>
            <a:ext cx="4827178" cy="2462213"/>
          </a:xfrm>
          <a:prstGeom prst="rect">
            <a:avLst/>
          </a:prstGeom>
          <a:noFill/>
        </p:spPr>
        <p:txBody>
          <a:bodyPr wrap="square">
            <a:spAutoFit/>
          </a:bodyPr>
          <a:lstStyle/>
          <a:p>
            <a:pPr algn="just"/>
            <a:r>
              <a:rPr lang="es-ES" sz="2200" dirty="0">
                <a:solidFill>
                  <a:schemeClr val="bg1"/>
                </a:solidFill>
              </a:rPr>
              <a:t>Si antes de iniciar un  período constitucional la elección no estuviese hecha o declarada válida, cesará el Gobernador cuyo período concluya y será Gobernador interino el que haya designado el Congreso, en los términos del artículo anterior.</a:t>
            </a:r>
            <a:endParaRPr lang="es-MX" sz="2200" dirty="0">
              <a:solidFill>
                <a:schemeClr val="bg1"/>
              </a:solidFill>
            </a:endParaRPr>
          </a:p>
        </p:txBody>
      </p:sp>
      <p:pic>
        <p:nvPicPr>
          <p:cNvPr id="5" name="Picture 2">
            <a:extLst>
              <a:ext uri="{FF2B5EF4-FFF2-40B4-BE49-F238E27FC236}">
                <a16:creationId xmlns:a16="http://schemas.microsoft.com/office/drawing/2014/main" id="{DD2176DA-A71A-8433-92AB-6D4F3F9CBB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62092" y="0"/>
            <a:ext cx="4923325" cy="738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7675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ítulo 1">
            <a:extLst>
              <a:ext uri="{FF2B5EF4-FFF2-40B4-BE49-F238E27FC236}">
                <a16:creationId xmlns:a16="http://schemas.microsoft.com/office/drawing/2014/main" id="{3A514EB7-1F1E-1375-3A40-3DF54494403A}"/>
              </a:ext>
            </a:extLst>
          </p:cNvPr>
          <p:cNvSpPr txBox="1">
            <a:spLocks/>
          </p:cNvSpPr>
          <p:nvPr/>
        </p:nvSpPr>
        <p:spPr>
          <a:xfrm>
            <a:off x="525117" y="576140"/>
            <a:ext cx="10235648" cy="1325563"/>
          </a:xfrm>
          <a:prstGeom prst="rect">
            <a:avLst/>
          </a:prstGeom>
          <a:solidFill>
            <a:schemeClr val="tx1"/>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just" defTabSz="914400" rtl="0" eaLnBrk="1" fontAlgn="auto" latinLnBrk="0" hangingPunct="1">
              <a:lnSpc>
                <a:spcPct val="90000"/>
              </a:lnSpc>
              <a:spcBef>
                <a:spcPct val="0"/>
              </a:spcBef>
              <a:spcAft>
                <a:spcPts val="0"/>
              </a:spcAft>
              <a:buClrTx/>
              <a:buSzTx/>
              <a:buFontTx/>
              <a:buNone/>
              <a:tabLst/>
              <a:defRPr/>
            </a:pPr>
            <a:r>
              <a:rPr lang="es-MX" sz="2400" dirty="0">
                <a:solidFill>
                  <a:schemeClr val="bg1"/>
                </a:solidFill>
                <a:latin typeface="+mn-lt"/>
              </a:rPr>
              <a:t>Artículo 71. 1. El Tribunal Electoral podrá declarar la nulidad de una elección de diputados o regidores, o de gobernador cuando, se configure alguno de los siguientes supuestos:</a:t>
            </a:r>
          </a:p>
        </p:txBody>
      </p:sp>
      <p:sp>
        <p:nvSpPr>
          <p:cNvPr id="14" name="Marcador de contenido 2">
            <a:extLst>
              <a:ext uri="{FF2B5EF4-FFF2-40B4-BE49-F238E27FC236}">
                <a16:creationId xmlns:a16="http://schemas.microsoft.com/office/drawing/2014/main" id="{1C3374C8-2780-44BD-8538-B607D066BABF}"/>
              </a:ext>
            </a:extLst>
          </p:cNvPr>
          <p:cNvSpPr txBox="1">
            <a:spLocks/>
          </p:cNvSpPr>
          <p:nvPr/>
        </p:nvSpPr>
        <p:spPr>
          <a:xfrm>
            <a:off x="525117" y="2089273"/>
            <a:ext cx="10104273" cy="4351338"/>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MX" dirty="0">
                <a:solidFill>
                  <a:schemeClr val="bg1"/>
                </a:solidFill>
              </a:rPr>
              <a:t>a) Se hayan cometido en </a:t>
            </a:r>
            <a:r>
              <a:rPr lang="es-MX" b="1" dirty="0">
                <a:solidFill>
                  <a:schemeClr val="bg1"/>
                </a:solidFill>
              </a:rPr>
              <a:t>forma generalizada violaciones sustanciales </a:t>
            </a:r>
            <a:r>
              <a:rPr lang="es-MX" dirty="0">
                <a:solidFill>
                  <a:schemeClr val="bg1"/>
                </a:solidFill>
              </a:rPr>
              <a:t>durante la preparación y desarrollo de la elección, que vulneren de manera grave los principios constitucionales y legales del proceso electoral, en el distrito, municipio o territorio del Estado, según corresponda, se </a:t>
            </a:r>
            <a:r>
              <a:rPr lang="es-MX" b="1" dirty="0">
                <a:solidFill>
                  <a:schemeClr val="bg1"/>
                </a:solidFill>
              </a:rPr>
              <a:t>encuentren plenamente acreditadas </a:t>
            </a:r>
            <a:r>
              <a:rPr lang="es-MX" dirty="0">
                <a:solidFill>
                  <a:schemeClr val="bg1"/>
                </a:solidFill>
              </a:rPr>
              <a:t>y se demuestre que las mismas </a:t>
            </a:r>
            <a:r>
              <a:rPr lang="es-MX" b="1" dirty="0">
                <a:solidFill>
                  <a:schemeClr val="bg1"/>
                </a:solidFill>
              </a:rPr>
              <a:t>fueron determinantes </a:t>
            </a:r>
            <a:r>
              <a:rPr lang="es-MX" dirty="0">
                <a:solidFill>
                  <a:schemeClr val="bg1"/>
                </a:solidFill>
              </a:rPr>
              <a:t>para el resultado de la elección, salvo que las irregularidades sean imputables a los partidos políticos o coaliciones promoventes o a sus candidatos o candidatos independientes;</a:t>
            </a:r>
          </a:p>
        </p:txBody>
      </p:sp>
      <p:pic>
        <p:nvPicPr>
          <p:cNvPr id="2" name="Picture 2">
            <a:extLst>
              <a:ext uri="{FF2B5EF4-FFF2-40B4-BE49-F238E27FC236}">
                <a16:creationId xmlns:a16="http://schemas.microsoft.com/office/drawing/2014/main" id="{97063F3C-7692-B764-4777-7E86CA5160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62092" y="0"/>
            <a:ext cx="4923325" cy="738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993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esquinas redondeadas 1">
            <a:extLst>
              <a:ext uri="{FF2B5EF4-FFF2-40B4-BE49-F238E27FC236}">
                <a16:creationId xmlns:a16="http://schemas.microsoft.com/office/drawing/2014/main" id="{4AE8A45C-A16C-CD7E-BD9C-A0F9A602430D}"/>
              </a:ext>
            </a:extLst>
          </p:cNvPr>
          <p:cNvSpPr/>
          <p:nvPr/>
        </p:nvSpPr>
        <p:spPr>
          <a:xfrm>
            <a:off x="616222" y="1272208"/>
            <a:ext cx="2981739" cy="1252330"/>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sz="2800" b="1" dirty="0">
                <a:solidFill>
                  <a:schemeClr val="bg1"/>
                </a:solidFill>
              </a:rPr>
              <a:t>VIOLACIONES SUSTANCIALES</a:t>
            </a:r>
          </a:p>
        </p:txBody>
      </p:sp>
      <p:sp>
        <p:nvSpPr>
          <p:cNvPr id="3" name="Rectángulo: esquinas redondeadas 2">
            <a:extLst>
              <a:ext uri="{FF2B5EF4-FFF2-40B4-BE49-F238E27FC236}">
                <a16:creationId xmlns:a16="http://schemas.microsoft.com/office/drawing/2014/main" id="{138C20D5-D29F-F6FE-8634-0594042C6A23}"/>
              </a:ext>
            </a:extLst>
          </p:cNvPr>
          <p:cNvSpPr/>
          <p:nvPr/>
        </p:nvSpPr>
        <p:spPr>
          <a:xfrm>
            <a:off x="4890053" y="755372"/>
            <a:ext cx="6725478" cy="2286001"/>
          </a:xfrm>
          <a:prstGeom prst="roundRect">
            <a:avLst/>
          </a:prstGeom>
          <a:solidFill>
            <a:schemeClr val="tx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es-MX" sz="2200" dirty="0">
                <a:solidFill>
                  <a:schemeClr val="bg1"/>
                </a:solidFill>
              </a:rPr>
              <a:t>Es decir, </a:t>
            </a:r>
            <a:r>
              <a:rPr lang="es-MX" sz="2200" b="1" dirty="0">
                <a:solidFill>
                  <a:schemeClr val="bg1"/>
                </a:solidFill>
              </a:rPr>
              <a:t>que afecten los elementos sin los cuales no es posible hablar de que se celebró una elección democrática</a:t>
            </a:r>
            <a:r>
              <a:rPr lang="es-MX" sz="2200" dirty="0">
                <a:solidFill>
                  <a:schemeClr val="bg1"/>
                </a:solidFill>
              </a:rPr>
              <a:t>, es decir, en la que la ciudadanía expresó libremente su voluntad acerca de quiénes serán sus representantes. (afectación a los principios rectores)</a:t>
            </a:r>
          </a:p>
        </p:txBody>
      </p:sp>
      <p:sp>
        <p:nvSpPr>
          <p:cNvPr id="4" name="Flecha: a la derecha 3">
            <a:extLst>
              <a:ext uri="{FF2B5EF4-FFF2-40B4-BE49-F238E27FC236}">
                <a16:creationId xmlns:a16="http://schemas.microsoft.com/office/drawing/2014/main" id="{C6FB5EF9-9D48-42C4-E17F-F201DEB72351}"/>
              </a:ext>
            </a:extLst>
          </p:cNvPr>
          <p:cNvSpPr/>
          <p:nvPr/>
        </p:nvSpPr>
        <p:spPr>
          <a:xfrm>
            <a:off x="3776869" y="1585289"/>
            <a:ext cx="934276" cy="70070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Rectángulo: esquinas redondeadas 7">
            <a:extLst>
              <a:ext uri="{FF2B5EF4-FFF2-40B4-BE49-F238E27FC236}">
                <a16:creationId xmlns:a16="http://schemas.microsoft.com/office/drawing/2014/main" id="{E8022DD3-25D0-C1D7-BE30-1FC880017B20}"/>
              </a:ext>
            </a:extLst>
          </p:cNvPr>
          <p:cNvSpPr/>
          <p:nvPr/>
        </p:nvSpPr>
        <p:spPr>
          <a:xfrm>
            <a:off x="616222" y="4452732"/>
            <a:ext cx="2981739" cy="1252330"/>
          </a:xfrm>
          <a:prstGeom prst="roundRect">
            <a:avLst/>
          </a:prstGeom>
          <a:solidFill>
            <a:schemeClr val="tx2">
              <a:lumMod val="20000"/>
              <a:lumOff val="80000"/>
            </a:schemeClr>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sz="2800" b="1" dirty="0">
                <a:solidFill>
                  <a:schemeClr val="bg1"/>
                </a:solidFill>
              </a:rPr>
              <a:t>VIOLACIONES GENERALIZADAS</a:t>
            </a:r>
          </a:p>
        </p:txBody>
      </p:sp>
      <p:sp>
        <p:nvSpPr>
          <p:cNvPr id="9" name="Rectángulo: esquinas redondeadas 8">
            <a:extLst>
              <a:ext uri="{FF2B5EF4-FFF2-40B4-BE49-F238E27FC236}">
                <a16:creationId xmlns:a16="http://schemas.microsoft.com/office/drawing/2014/main" id="{B7F60B47-2C30-101B-7560-5100C3A33620}"/>
              </a:ext>
            </a:extLst>
          </p:cNvPr>
          <p:cNvSpPr/>
          <p:nvPr/>
        </p:nvSpPr>
        <p:spPr>
          <a:xfrm>
            <a:off x="4890053" y="3935896"/>
            <a:ext cx="6725478" cy="2286001"/>
          </a:xfrm>
          <a:prstGeom prst="roundRect">
            <a:avLst/>
          </a:prstGeom>
          <a:solidFill>
            <a:schemeClr val="tx1"/>
          </a:solidFill>
          <a:ln w="3810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es-ES" sz="2200" dirty="0">
                <a:solidFill>
                  <a:schemeClr val="bg1"/>
                </a:solidFill>
              </a:rPr>
              <a:t>Ello significa </a:t>
            </a:r>
            <a:r>
              <a:rPr lang="es-ES" sz="2200" b="1" dirty="0">
                <a:solidFill>
                  <a:schemeClr val="bg1"/>
                </a:solidFill>
              </a:rPr>
              <a:t>no debe de tratarse de irregularidades aisladas o focalizadas</a:t>
            </a:r>
            <a:r>
              <a:rPr lang="es-ES" sz="2200" dirty="0">
                <a:solidFill>
                  <a:schemeClr val="bg1"/>
                </a:solidFill>
              </a:rPr>
              <a:t>, sino que las violaciones que tengan mayor repercusión en el ámbito que abarca la elección respectiva, en el distrito, municipio o territorio de que se trate, </a:t>
            </a:r>
          </a:p>
        </p:txBody>
      </p:sp>
      <p:sp>
        <p:nvSpPr>
          <p:cNvPr id="10" name="Flecha: a la derecha 9">
            <a:extLst>
              <a:ext uri="{FF2B5EF4-FFF2-40B4-BE49-F238E27FC236}">
                <a16:creationId xmlns:a16="http://schemas.microsoft.com/office/drawing/2014/main" id="{BBB9A84E-C32F-F745-6756-4824A6E1EDBE}"/>
              </a:ext>
            </a:extLst>
          </p:cNvPr>
          <p:cNvSpPr/>
          <p:nvPr/>
        </p:nvSpPr>
        <p:spPr>
          <a:xfrm>
            <a:off x="3776869" y="4765813"/>
            <a:ext cx="934276" cy="700709"/>
          </a:xfrm>
          <a:prstGeom prst="rightArrow">
            <a:avLst/>
          </a:prstGeom>
          <a:solidFill>
            <a:schemeClr val="tx2">
              <a:lumMod val="40000"/>
              <a:lumOff val="60000"/>
            </a:schemeClr>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5" name="Picture 2">
            <a:extLst>
              <a:ext uri="{FF2B5EF4-FFF2-40B4-BE49-F238E27FC236}">
                <a16:creationId xmlns:a16="http://schemas.microsoft.com/office/drawing/2014/main" id="{6F6CE9FE-7F99-11EE-70C5-816EE5CB387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62092" y="0"/>
            <a:ext cx="4923325" cy="738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13886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CuadroTexto 37">
            <a:extLst>
              <a:ext uri="{FF2B5EF4-FFF2-40B4-BE49-F238E27FC236}">
                <a16:creationId xmlns:a16="http://schemas.microsoft.com/office/drawing/2014/main" id="{BE82EF0E-883C-A277-BA31-364D0DC5E066}"/>
              </a:ext>
            </a:extLst>
          </p:cNvPr>
          <p:cNvSpPr txBox="1"/>
          <p:nvPr/>
        </p:nvSpPr>
        <p:spPr>
          <a:xfrm>
            <a:off x="815009" y="1059021"/>
            <a:ext cx="8825948" cy="1384995"/>
          </a:xfrm>
          <a:prstGeom prst="rect">
            <a:avLst/>
          </a:prstGeom>
          <a:solidFill>
            <a:schemeClr val="tx1"/>
          </a:solidFill>
        </p:spPr>
        <p:txBody>
          <a:bodyPr wrap="square">
            <a:spAutoFit/>
          </a:bodyPr>
          <a:lstStyle/>
          <a:p>
            <a:pPr algn="ctr"/>
            <a:r>
              <a:rPr lang="es-ES" sz="2800" dirty="0">
                <a:solidFill>
                  <a:schemeClr val="bg1"/>
                </a:solidFill>
                <a:latin typeface="+mj-lt"/>
              </a:rPr>
              <a:t>Que las violaciones o irregularidades sean cualitativa o cuantitativamente determinantes para el resultado de la elección.</a:t>
            </a:r>
            <a:endParaRPr lang="es-MX" sz="2800" dirty="0">
              <a:solidFill>
                <a:schemeClr val="bg1"/>
              </a:solidFill>
              <a:latin typeface="+mj-lt"/>
            </a:endParaRPr>
          </a:p>
        </p:txBody>
      </p:sp>
      <p:sp>
        <p:nvSpPr>
          <p:cNvPr id="40" name="CuadroTexto 39">
            <a:extLst>
              <a:ext uri="{FF2B5EF4-FFF2-40B4-BE49-F238E27FC236}">
                <a16:creationId xmlns:a16="http://schemas.microsoft.com/office/drawing/2014/main" id="{E43B36EE-6B43-64A8-C87D-C8A0D5495443}"/>
              </a:ext>
            </a:extLst>
          </p:cNvPr>
          <p:cNvSpPr txBox="1"/>
          <p:nvPr/>
        </p:nvSpPr>
        <p:spPr>
          <a:xfrm>
            <a:off x="2238788" y="3172241"/>
            <a:ext cx="6594613" cy="2123658"/>
          </a:xfrm>
          <a:prstGeom prst="rect">
            <a:avLst/>
          </a:prstGeom>
          <a:noFill/>
        </p:spPr>
        <p:txBody>
          <a:bodyPr wrap="square">
            <a:spAutoFit/>
          </a:bodyPr>
          <a:lstStyle/>
          <a:p>
            <a:pPr marL="0" indent="0" algn="just">
              <a:buNone/>
            </a:pPr>
            <a:r>
              <a:rPr lang="es-ES" sz="2200" dirty="0">
                <a:solidFill>
                  <a:schemeClr val="bg1"/>
                </a:solidFill>
              </a:rPr>
              <a:t>La Sala Superior ha razonado que para establecer si se actualiza el carácter determinante se pueden utilizar criterios aritméticos, pero también se pueden acudir a criterios cualitativos con el fin de verificar si se han conculcado de manera significativa uno o más de los principios constitucionales de las elecciones</a:t>
            </a:r>
            <a:r>
              <a:rPr lang="es-MX" sz="2200" dirty="0">
                <a:solidFill>
                  <a:schemeClr val="bg1"/>
                </a:solidFill>
              </a:rPr>
              <a:t>.</a:t>
            </a:r>
            <a:endParaRPr lang="es-ES" sz="2200" dirty="0">
              <a:solidFill>
                <a:schemeClr val="bg1"/>
              </a:solidFill>
            </a:endParaRPr>
          </a:p>
        </p:txBody>
      </p:sp>
      <p:sp>
        <p:nvSpPr>
          <p:cNvPr id="42" name="Rectángulo: esquinas redondeadas 41">
            <a:extLst>
              <a:ext uri="{FF2B5EF4-FFF2-40B4-BE49-F238E27FC236}">
                <a16:creationId xmlns:a16="http://schemas.microsoft.com/office/drawing/2014/main" id="{38719B2B-0756-5F42-8DC7-1C97C043094E}"/>
              </a:ext>
            </a:extLst>
          </p:cNvPr>
          <p:cNvSpPr/>
          <p:nvPr/>
        </p:nvSpPr>
        <p:spPr>
          <a:xfrm>
            <a:off x="1888435" y="2862470"/>
            <a:ext cx="7295321" cy="2743200"/>
          </a:xfrm>
          <a:prstGeom prst="roundRect">
            <a:avLst/>
          </a:prstGeom>
          <a:noFill/>
          <a:ln w="57150"/>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pic>
        <p:nvPicPr>
          <p:cNvPr id="2" name="Picture 2">
            <a:extLst>
              <a:ext uri="{FF2B5EF4-FFF2-40B4-BE49-F238E27FC236}">
                <a16:creationId xmlns:a16="http://schemas.microsoft.com/office/drawing/2014/main" id="{C8102045-5203-F826-2069-E7BF5D1D7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62092" y="0"/>
            <a:ext cx="4923325" cy="738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845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esquinas redondeadas 1">
            <a:extLst>
              <a:ext uri="{FF2B5EF4-FFF2-40B4-BE49-F238E27FC236}">
                <a16:creationId xmlns:a16="http://schemas.microsoft.com/office/drawing/2014/main" id="{4AE8A45C-A16C-CD7E-BD9C-A0F9A602430D}"/>
              </a:ext>
            </a:extLst>
          </p:cNvPr>
          <p:cNvSpPr/>
          <p:nvPr/>
        </p:nvSpPr>
        <p:spPr>
          <a:xfrm>
            <a:off x="3965712" y="1215088"/>
            <a:ext cx="4260575" cy="993893"/>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sz="2800" b="1" dirty="0">
                <a:solidFill>
                  <a:schemeClr val="bg1"/>
                </a:solidFill>
              </a:rPr>
              <a:t>ASPECTO CUALITATIVO</a:t>
            </a:r>
          </a:p>
        </p:txBody>
      </p:sp>
      <p:sp>
        <p:nvSpPr>
          <p:cNvPr id="3" name="Rectángulo: esquinas redondeadas 2">
            <a:extLst>
              <a:ext uri="{FF2B5EF4-FFF2-40B4-BE49-F238E27FC236}">
                <a16:creationId xmlns:a16="http://schemas.microsoft.com/office/drawing/2014/main" id="{138C20D5-D29F-F6FE-8634-0594042C6A23}"/>
              </a:ext>
            </a:extLst>
          </p:cNvPr>
          <p:cNvSpPr/>
          <p:nvPr/>
        </p:nvSpPr>
        <p:spPr>
          <a:xfrm>
            <a:off x="854761" y="3670023"/>
            <a:ext cx="10177670" cy="2584176"/>
          </a:xfrm>
          <a:prstGeom prst="roundRect">
            <a:avLst/>
          </a:prstGeom>
          <a:solidFill>
            <a:schemeClr val="tx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es-ES" sz="2200" dirty="0">
                <a:solidFill>
                  <a:schemeClr val="bg1"/>
                </a:solidFill>
              </a:rPr>
              <a:t>Atiende a la naturaleza, los caracteres, rasgos o propiedades peculiares que reviste la violación o irregularidad, lo cual conduce a calificarla como grave, </a:t>
            </a:r>
            <a:r>
              <a:rPr lang="es-ES" sz="2200" b="1" dirty="0">
                <a:solidFill>
                  <a:schemeClr val="bg1"/>
                </a:solidFill>
              </a:rPr>
              <a:t>esto es, que se está en presencia de una violación sustancial</a:t>
            </a:r>
            <a:r>
              <a:rPr lang="es-ES" sz="2200" dirty="0">
                <a:solidFill>
                  <a:schemeClr val="bg1"/>
                </a:solidFill>
              </a:rPr>
              <a:t>, en la medida en que involucra la conculcación de determinados principios o la vulneración de ciertos valores fundamentales constitucionalmente previstos e indispensables para estimar que se está en presencia de una elección libre y auténtica de carácter democrático.</a:t>
            </a:r>
          </a:p>
        </p:txBody>
      </p:sp>
      <p:sp>
        <p:nvSpPr>
          <p:cNvPr id="4" name="Flecha: a la derecha 3">
            <a:extLst>
              <a:ext uri="{FF2B5EF4-FFF2-40B4-BE49-F238E27FC236}">
                <a16:creationId xmlns:a16="http://schemas.microsoft.com/office/drawing/2014/main" id="{C6FB5EF9-9D48-42C4-E17F-F201DEB72351}"/>
              </a:ext>
            </a:extLst>
          </p:cNvPr>
          <p:cNvSpPr/>
          <p:nvPr/>
        </p:nvSpPr>
        <p:spPr>
          <a:xfrm rot="5400000">
            <a:off x="5766766" y="2540694"/>
            <a:ext cx="658467" cy="70070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Rectángulo 18">
            <a:extLst>
              <a:ext uri="{FF2B5EF4-FFF2-40B4-BE49-F238E27FC236}">
                <a16:creationId xmlns:a16="http://schemas.microsoft.com/office/drawing/2014/main" id="{487A6195-726E-573F-3F2D-5967B53A9439}"/>
              </a:ext>
            </a:extLst>
          </p:cNvPr>
          <p:cNvSpPr/>
          <p:nvPr/>
        </p:nvSpPr>
        <p:spPr>
          <a:xfrm>
            <a:off x="6679096" y="2922104"/>
            <a:ext cx="2723321" cy="50689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4214487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esquinas redondeadas 4">
            <a:extLst>
              <a:ext uri="{FF2B5EF4-FFF2-40B4-BE49-F238E27FC236}">
                <a16:creationId xmlns:a16="http://schemas.microsoft.com/office/drawing/2014/main" id="{34FA9CE4-2F50-80C0-C51A-81EC008EFE9F}"/>
              </a:ext>
            </a:extLst>
          </p:cNvPr>
          <p:cNvSpPr/>
          <p:nvPr/>
        </p:nvSpPr>
        <p:spPr>
          <a:xfrm>
            <a:off x="3513482" y="911926"/>
            <a:ext cx="4711147" cy="854763"/>
          </a:xfrm>
          <a:prstGeom prst="roundRect">
            <a:avLst/>
          </a:prstGeom>
          <a:solidFill>
            <a:schemeClr val="tx2">
              <a:lumMod val="20000"/>
              <a:lumOff val="80000"/>
            </a:schemeClr>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sz="2800" b="1" dirty="0">
                <a:solidFill>
                  <a:schemeClr val="bg1"/>
                </a:solidFill>
              </a:rPr>
              <a:t>ASPECTO CUANTITATIVO</a:t>
            </a:r>
          </a:p>
        </p:txBody>
      </p:sp>
      <p:sp>
        <p:nvSpPr>
          <p:cNvPr id="6" name="Rectángulo: esquinas redondeadas 5">
            <a:extLst>
              <a:ext uri="{FF2B5EF4-FFF2-40B4-BE49-F238E27FC236}">
                <a16:creationId xmlns:a16="http://schemas.microsoft.com/office/drawing/2014/main" id="{9D9264CF-DF52-E1C5-3A1A-EC6FB8AD3220}"/>
              </a:ext>
            </a:extLst>
          </p:cNvPr>
          <p:cNvSpPr/>
          <p:nvPr/>
        </p:nvSpPr>
        <p:spPr>
          <a:xfrm>
            <a:off x="1411354" y="2862472"/>
            <a:ext cx="8905461" cy="3230214"/>
          </a:xfrm>
          <a:prstGeom prst="roundRect">
            <a:avLst/>
          </a:prstGeom>
          <a:solidFill>
            <a:schemeClr val="tx1"/>
          </a:solidFill>
          <a:ln w="3810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es-ES" sz="2200" b="1" dirty="0">
                <a:solidFill>
                  <a:schemeClr val="bg1"/>
                </a:solidFill>
              </a:rPr>
              <a:t>Atiende a una cierta magnitud medible, como puede ser tanto el cúmulo de irregularidades graves o violaciones sustanciales</a:t>
            </a:r>
            <a:r>
              <a:rPr lang="es-ES" sz="2200" dirty="0">
                <a:solidFill>
                  <a:schemeClr val="bg1"/>
                </a:solidFill>
              </a:rPr>
              <a:t>, así como el número cierto o calculable racionalmente de los votos emitidos en forma irregular en la elección respectiva con motivo de tal violación sustancial (ya sea mediante prueba directa o indirecta, como la indiciaria), a fin de establecer si esa irregularidad grave o violación sustancial definió el resultado de la votación o de la elección, teniendo como referencia la diferencia entre el primero y el segundo lugar en la misma.</a:t>
            </a:r>
          </a:p>
        </p:txBody>
      </p:sp>
      <p:sp>
        <p:nvSpPr>
          <p:cNvPr id="7" name="Flecha: a la derecha 6">
            <a:extLst>
              <a:ext uri="{FF2B5EF4-FFF2-40B4-BE49-F238E27FC236}">
                <a16:creationId xmlns:a16="http://schemas.microsoft.com/office/drawing/2014/main" id="{C6790196-4F16-5792-A3A0-F9DB9D6FD42B}"/>
              </a:ext>
            </a:extLst>
          </p:cNvPr>
          <p:cNvSpPr/>
          <p:nvPr/>
        </p:nvSpPr>
        <p:spPr>
          <a:xfrm rot="5400000">
            <a:off x="5534852" y="1964226"/>
            <a:ext cx="658466" cy="700709"/>
          </a:xfrm>
          <a:prstGeom prst="rightArrow">
            <a:avLst/>
          </a:prstGeom>
          <a:solidFill>
            <a:schemeClr val="tx2">
              <a:lumMod val="40000"/>
              <a:lumOff val="60000"/>
            </a:schemeClr>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2" name="Picture 2">
            <a:extLst>
              <a:ext uri="{FF2B5EF4-FFF2-40B4-BE49-F238E27FC236}">
                <a16:creationId xmlns:a16="http://schemas.microsoft.com/office/drawing/2014/main" id="{0B218604-06FE-3CD3-7662-D1DCA30650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62092" y="0"/>
            <a:ext cx="4923325" cy="738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39774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BE2A47F7-D911-C7E1-A1EA-A917CD37A8B2}"/>
              </a:ext>
            </a:extLst>
          </p:cNvPr>
          <p:cNvSpPr/>
          <p:nvPr/>
        </p:nvSpPr>
        <p:spPr>
          <a:xfrm>
            <a:off x="894522" y="1292087"/>
            <a:ext cx="914400" cy="914400"/>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Título 1">
            <a:extLst>
              <a:ext uri="{FF2B5EF4-FFF2-40B4-BE49-F238E27FC236}">
                <a16:creationId xmlns:a16="http://schemas.microsoft.com/office/drawing/2014/main" id="{3F113CEC-FF2E-7512-ED61-CD7B2A2A40DC}"/>
              </a:ext>
            </a:extLst>
          </p:cNvPr>
          <p:cNvSpPr>
            <a:spLocks noGrp="1"/>
          </p:cNvSpPr>
          <p:nvPr>
            <p:ph type="title"/>
          </p:nvPr>
        </p:nvSpPr>
        <p:spPr>
          <a:xfrm>
            <a:off x="1008184" y="1947302"/>
            <a:ext cx="7936524" cy="4729626"/>
          </a:xfrm>
          <a:solidFill>
            <a:schemeClr val="tx1"/>
          </a:solidFill>
        </p:spPr>
        <p:txBody>
          <a:bodyPr>
            <a:normAutofit/>
          </a:bodyPr>
          <a:lstStyle/>
          <a:p>
            <a:pPr algn="just"/>
            <a:r>
              <a:rPr lang="es-ES" dirty="0"/>
              <a:t>Tener acreditadas las irregularidades graves, generalizadas y permanentes, atribuibles a la autoridad administrativa electoral,   detectadas en el </a:t>
            </a:r>
            <a:r>
              <a:rPr lang="es-ES" b="1" dirty="0"/>
              <a:t>acta de la sesión permanente de jornada electoral </a:t>
            </a:r>
            <a:r>
              <a:rPr lang="es-ES" dirty="0"/>
              <a:t>del Consejo Electoral Municipal de siete de junio y relativas a la sesión de cómputo municipal de diez de junio, ambos de dos mil quince, las cuales, en suma, estimó transgredían el principio de certeza y legalidad. </a:t>
            </a:r>
            <a:br>
              <a:rPr lang="es-ES" sz="3200" dirty="0"/>
            </a:br>
            <a:endParaRPr lang="es-MX" sz="3200" dirty="0"/>
          </a:p>
        </p:txBody>
      </p:sp>
      <p:sp>
        <p:nvSpPr>
          <p:cNvPr id="4" name="CuadroTexto 3">
            <a:extLst>
              <a:ext uri="{FF2B5EF4-FFF2-40B4-BE49-F238E27FC236}">
                <a16:creationId xmlns:a16="http://schemas.microsoft.com/office/drawing/2014/main" id="{C2F330A3-E6C7-F11E-08B0-A48D310C0843}"/>
              </a:ext>
            </a:extLst>
          </p:cNvPr>
          <p:cNvSpPr txBox="1"/>
          <p:nvPr/>
        </p:nvSpPr>
        <p:spPr>
          <a:xfrm>
            <a:off x="487018" y="711223"/>
            <a:ext cx="4740967" cy="830997"/>
          </a:xfrm>
          <a:prstGeom prst="rect">
            <a:avLst/>
          </a:prstGeom>
          <a:noFill/>
        </p:spPr>
        <p:txBody>
          <a:bodyPr wrap="square">
            <a:spAutoFit/>
          </a:bodyPr>
          <a:lstStyle/>
          <a:p>
            <a:pPr marL="457200" indent="-457200">
              <a:buFont typeface="Arial" panose="020B0604020202020204" pitchFamily="34" charset="0"/>
              <a:buChar char="•"/>
            </a:pPr>
            <a:r>
              <a:rPr lang="es-ES" sz="2400" b="1" dirty="0">
                <a:solidFill>
                  <a:schemeClr val="bg1"/>
                </a:solidFill>
              </a:rPr>
              <a:t>TET-JI-40-2015-I y acumulados (NULIDAD CENTRO)</a:t>
            </a:r>
            <a:endParaRPr lang="es-MX" sz="2400" b="1" dirty="0">
              <a:solidFill>
                <a:schemeClr val="bg1"/>
              </a:solidFill>
            </a:endParaRPr>
          </a:p>
        </p:txBody>
      </p:sp>
      <p:pic>
        <p:nvPicPr>
          <p:cNvPr id="3" name="Picture 2">
            <a:extLst>
              <a:ext uri="{FF2B5EF4-FFF2-40B4-BE49-F238E27FC236}">
                <a16:creationId xmlns:a16="http://schemas.microsoft.com/office/drawing/2014/main" id="{8B464047-A0F9-DF24-0759-9D8CFD90CC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62092" y="0"/>
            <a:ext cx="4923325" cy="738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1185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ítulo 1">
            <a:extLst>
              <a:ext uri="{FF2B5EF4-FFF2-40B4-BE49-F238E27FC236}">
                <a16:creationId xmlns:a16="http://schemas.microsoft.com/office/drawing/2014/main" id="{553A8A38-868D-191F-3F77-C745E6654A58}"/>
              </a:ext>
            </a:extLst>
          </p:cNvPr>
          <p:cNvSpPr>
            <a:spLocks noGrp="1"/>
          </p:cNvSpPr>
          <p:nvPr>
            <p:ph type="title"/>
          </p:nvPr>
        </p:nvSpPr>
        <p:spPr>
          <a:xfrm>
            <a:off x="899855" y="1135736"/>
            <a:ext cx="8548945" cy="610863"/>
          </a:xfrm>
        </p:spPr>
        <p:txBody>
          <a:bodyPr rtlCol="0">
            <a:noAutofit/>
          </a:bodyPr>
          <a:lstStyle/>
          <a:p>
            <a:pPr rtl="0"/>
            <a:r>
              <a:rPr lang="es-ES" sz="3200" dirty="0"/>
              <a:t>Nulidad de elección de la Gubernatura de Tabasco del año 2000</a:t>
            </a:r>
            <a:endParaRPr lang="es-MX" sz="3200" dirty="0"/>
          </a:p>
        </p:txBody>
      </p:sp>
      <p:sp>
        <p:nvSpPr>
          <p:cNvPr id="29" name="Marcador de posición de contenido 5">
            <a:extLst>
              <a:ext uri="{FF2B5EF4-FFF2-40B4-BE49-F238E27FC236}">
                <a16:creationId xmlns:a16="http://schemas.microsoft.com/office/drawing/2014/main" id="{EF4B0B59-B3CF-AA2F-764A-FF27BB8E0503}"/>
              </a:ext>
            </a:extLst>
          </p:cNvPr>
          <p:cNvSpPr txBox="1">
            <a:spLocks/>
          </p:cNvSpPr>
          <p:nvPr/>
        </p:nvSpPr>
        <p:spPr>
          <a:xfrm>
            <a:off x="899854" y="2992492"/>
            <a:ext cx="9841577" cy="3635422"/>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Clr>
                <a:schemeClr val="accent3">
                  <a:lumMod val="50000"/>
                </a:schemeClr>
              </a:buClr>
            </a:pPr>
            <a:r>
              <a:rPr lang="es-ES" sz="2200" dirty="0"/>
              <a:t>Se había brindado apoyo económico por parte del gobierno de dicha entidad a la campaña del candidato del PRI; </a:t>
            </a:r>
          </a:p>
          <a:p>
            <a:pPr algn="just">
              <a:buClr>
                <a:schemeClr val="accent3">
                  <a:lumMod val="50000"/>
                </a:schemeClr>
              </a:buClr>
            </a:pPr>
            <a:r>
              <a:rPr lang="es-ES" sz="2200" dirty="0"/>
              <a:t>La publicidad y cobertura desproporcionada que un canal de televisión (que pertenece casi en su totalidad a ese mismo gobierno) dio a dicho candidato; </a:t>
            </a:r>
          </a:p>
          <a:p>
            <a:pPr algn="just">
              <a:buClr>
                <a:schemeClr val="accent3">
                  <a:lumMod val="50000"/>
                </a:schemeClr>
              </a:buClr>
            </a:pPr>
            <a:r>
              <a:rPr lang="es-ES" sz="2200" dirty="0"/>
              <a:t>La compra generalizada del voto ciudadano con despensas y artículos de consumo; </a:t>
            </a:r>
          </a:p>
          <a:p>
            <a:pPr algn="just">
              <a:buClr>
                <a:schemeClr val="accent3">
                  <a:lumMod val="50000"/>
                </a:schemeClr>
              </a:buClr>
            </a:pPr>
            <a:r>
              <a:rPr lang="es-ES" sz="2200" dirty="0"/>
              <a:t>La quema injustificada de papelería electoral y la entrega de una parte de ésta a una empresa privada,</a:t>
            </a:r>
          </a:p>
          <a:p>
            <a:pPr algn="just">
              <a:buClr>
                <a:schemeClr val="accent3">
                  <a:lumMod val="50000"/>
                </a:schemeClr>
              </a:buClr>
            </a:pPr>
            <a:r>
              <a:rPr lang="es-ES" sz="2200" dirty="0"/>
              <a:t>La apertura ilegal de los paquetes electorales</a:t>
            </a:r>
            <a:endParaRPr lang="es-MX" sz="2200" dirty="0"/>
          </a:p>
        </p:txBody>
      </p:sp>
      <p:sp>
        <p:nvSpPr>
          <p:cNvPr id="31" name="Marcador de posición de contenido 3">
            <a:extLst>
              <a:ext uri="{FF2B5EF4-FFF2-40B4-BE49-F238E27FC236}">
                <a16:creationId xmlns:a16="http://schemas.microsoft.com/office/drawing/2014/main" id="{97C672B2-9710-E7E1-C4E2-AB0A7551DFC6}"/>
              </a:ext>
            </a:extLst>
          </p:cNvPr>
          <p:cNvSpPr txBox="1">
            <a:spLocks/>
          </p:cNvSpPr>
          <p:nvPr/>
        </p:nvSpPr>
        <p:spPr>
          <a:xfrm>
            <a:off x="899855" y="2213886"/>
            <a:ext cx="9841577" cy="610863"/>
          </a:xfrm>
          <a:prstGeom prst="rect">
            <a:avLst/>
          </a:prstGeom>
          <a:solidFill>
            <a:schemeClr val="tx1"/>
          </a:solidFill>
          <a:ln>
            <a:solidFill>
              <a:schemeClr val="tx1"/>
            </a:solidFill>
          </a:ln>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 sz="2200" dirty="0"/>
              <a:t>El Partido de la Revolución Democrática </a:t>
            </a:r>
            <a:r>
              <a:rPr lang="es-ES" sz="2200" b="1" dirty="0"/>
              <a:t>(PRD)</a:t>
            </a:r>
            <a:r>
              <a:rPr lang="es-ES" sz="2200" dirty="0"/>
              <a:t> impugnó el proceso electoral mismo, con los siguientes argumentos: </a:t>
            </a:r>
            <a:endParaRPr lang="es-MX" sz="2200" dirty="0"/>
          </a:p>
        </p:txBody>
      </p:sp>
      <p:pic>
        <p:nvPicPr>
          <p:cNvPr id="2" name="Picture 2">
            <a:extLst>
              <a:ext uri="{FF2B5EF4-FFF2-40B4-BE49-F238E27FC236}">
                <a16:creationId xmlns:a16="http://schemas.microsoft.com/office/drawing/2014/main" id="{A0545E56-1368-9E67-365E-D03469D800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62092" y="0"/>
            <a:ext cx="4923325" cy="738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38421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ítulo 2">
            <a:extLst>
              <a:ext uri="{FF2B5EF4-FFF2-40B4-BE49-F238E27FC236}">
                <a16:creationId xmlns:a16="http://schemas.microsoft.com/office/drawing/2014/main" id="{6EE02340-A3C6-1B62-494B-9BD61A03C88E}"/>
              </a:ext>
            </a:extLst>
          </p:cNvPr>
          <p:cNvSpPr>
            <a:spLocks noGrp="1"/>
          </p:cNvSpPr>
          <p:nvPr>
            <p:ph type="title"/>
          </p:nvPr>
        </p:nvSpPr>
        <p:spPr>
          <a:xfrm>
            <a:off x="740594" y="1257300"/>
            <a:ext cx="8917396" cy="306029"/>
          </a:xfrm>
        </p:spPr>
        <p:txBody>
          <a:bodyPr>
            <a:noAutofit/>
          </a:bodyPr>
          <a:lstStyle/>
          <a:p>
            <a:r>
              <a:rPr lang="es-MX" sz="3200" dirty="0"/>
              <a:t>IRREGULARIDADES DERIVADAS DE LA SESIÓN PERMANENTE DE JORNADA ELECTORAL</a:t>
            </a:r>
          </a:p>
        </p:txBody>
      </p:sp>
      <p:sp>
        <p:nvSpPr>
          <p:cNvPr id="23" name="CuadroTexto 22">
            <a:extLst>
              <a:ext uri="{FF2B5EF4-FFF2-40B4-BE49-F238E27FC236}">
                <a16:creationId xmlns:a16="http://schemas.microsoft.com/office/drawing/2014/main" id="{E00C9B8C-323C-3AF3-4684-B9682E663DE9}"/>
              </a:ext>
            </a:extLst>
          </p:cNvPr>
          <p:cNvSpPr txBox="1"/>
          <p:nvPr/>
        </p:nvSpPr>
        <p:spPr>
          <a:xfrm>
            <a:off x="740594" y="1836728"/>
            <a:ext cx="9632674" cy="4832092"/>
          </a:xfrm>
          <a:prstGeom prst="rect">
            <a:avLst/>
          </a:prstGeom>
          <a:solidFill>
            <a:schemeClr val="tx1"/>
          </a:solidFill>
        </p:spPr>
        <p:txBody>
          <a:bodyPr wrap="square">
            <a:spAutoFit/>
          </a:bodyPr>
          <a:lstStyle/>
          <a:p>
            <a:pPr marL="342900" indent="-342900" algn="just">
              <a:buClr>
                <a:schemeClr val="accent3"/>
              </a:buClr>
              <a:buFont typeface="Wingdings" panose="05000000000000000000" pitchFamily="2" charset="2"/>
              <a:buChar char="Ø"/>
            </a:pPr>
            <a:r>
              <a:rPr lang="es-ES" sz="2200" dirty="0">
                <a:solidFill>
                  <a:schemeClr val="bg1"/>
                </a:solidFill>
              </a:rPr>
              <a:t>De conformidad con el Encarte para la elección se debían </a:t>
            </a:r>
            <a:r>
              <a:rPr lang="es-ES" sz="2200" b="1" dirty="0">
                <a:solidFill>
                  <a:schemeClr val="bg1"/>
                </a:solidFill>
              </a:rPr>
              <a:t>instalar 792 casillas electorales.</a:t>
            </a:r>
          </a:p>
          <a:p>
            <a:pPr marL="342900" indent="-342900" algn="just">
              <a:buClr>
                <a:schemeClr val="accent3"/>
              </a:buClr>
              <a:buFont typeface="Wingdings" panose="05000000000000000000" pitchFamily="2" charset="2"/>
              <a:buChar char="Ø"/>
            </a:pPr>
            <a:r>
              <a:rPr lang="es-ES" sz="2200" dirty="0">
                <a:solidFill>
                  <a:schemeClr val="bg1"/>
                </a:solidFill>
              </a:rPr>
              <a:t>Del Acta de la sesión permanente se asienta que se instalaron 778 casillas, lo cual representaba el 98.23%, sin que en diverso momento se especifique lo que sucedió con las 14 casillas restantes.</a:t>
            </a:r>
          </a:p>
          <a:p>
            <a:pPr marL="342900" indent="-342900" algn="just">
              <a:buClr>
                <a:schemeClr val="accent3"/>
              </a:buClr>
              <a:buFont typeface="Wingdings" panose="05000000000000000000" pitchFamily="2" charset="2"/>
              <a:buChar char="Ø"/>
            </a:pPr>
            <a:r>
              <a:rPr lang="es-ES" sz="2200" dirty="0">
                <a:solidFill>
                  <a:schemeClr val="bg1"/>
                </a:solidFill>
              </a:rPr>
              <a:t>Sin embargo, genera duda respecto de la veracidad en cuanto a la instalación de las porque en la parte final del acta se precisa que se </a:t>
            </a:r>
            <a:r>
              <a:rPr lang="es-ES" sz="2200" b="1" dirty="0">
                <a:solidFill>
                  <a:schemeClr val="bg1"/>
                </a:solidFill>
              </a:rPr>
              <a:t>recibieron 785 paquetes electorales</a:t>
            </a:r>
            <a:r>
              <a:rPr lang="es-ES" sz="2200" dirty="0">
                <a:solidFill>
                  <a:schemeClr val="bg1"/>
                </a:solidFill>
              </a:rPr>
              <a:t>, pero de la revisión minuciosa de la misma se advierte que </a:t>
            </a:r>
            <a:r>
              <a:rPr lang="es-ES" sz="2200" b="1" dirty="0">
                <a:solidFill>
                  <a:schemeClr val="bg1"/>
                </a:solidFill>
              </a:rPr>
              <a:t>sólo se recibieron 242 paquetes electorales y, 35 sin identificar,</a:t>
            </a:r>
          </a:p>
          <a:p>
            <a:pPr marL="342900" indent="-342900" algn="just">
              <a:buClr>
                <a:schemeClr val="accent3"/>
              </a:buClr>
              <a:buFont typeface="Wingdings" panose="05000000000000000000" pitchFamily="2" charset="2"/>
              <a:buChar char="Ø"/>
            </a:pPr>
            <a:r>
              <a:rPr lang="es-ES" sz="2200" dirty="0">
                <a:solidFill>
                  <a:schemeClr val="bg1"/>
                </a:solidFill>
              </a:rPr>
              <a:t>El Secretario Ejecutivo manifestó que se habían instalado 792 casillas, lo que resulta contradictorio con lo indicado en la página electrónica del </a:t>
            </a:r>
            <a:r>
              <a:rPr lang="es-ES" sz="2200" b="1" dirty="0">
                <a:solidFill>
                  <a:schemeClr val="bg1"/>
                </a:solidFill>
              </a:rPr>
              <a:t>Instituto Nacional Electoral</a:t>
            </a:r>
            <a:r>
              <a:rPr lang="es-ES" sz="2200" dirty="0">
                <a:solidFill>
                  <a:schemeClr val="bg1"/>
                </a:solidFill>
              </a:rPr>
              <a:t>, respecto de que habían sido </a:t>
            </a:r>
            <a:r>
              <a:rPr lang="es-ES" sz="2200" b="1" dirty="0">
                <a:solidFill>
                  <a:schemeClr val="bg1"/>
                </a:solidFill>
              </a:rPr>
              <a:t>instaladas 778 casillas.</a:t>
            </a:r>
          </a:p>
        </p:txBody>
      </p:sp>
      <p:pic>
        <p:nvPicPr>
          <p:cNvPr id="2" name="Picture 2">
            <a:extLst>
              <a:ext uri="{FF2B5EF4-FFF2-40B4-BE49-F238E27FC236}">
                <a16:creationId xmlns:a16="http://schemas.microsoft.com/office/drawing/2014/main" id="{936F08F1-7EEC-0516-5F41-C8E94C22EE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62092" y="0"/>
            <a:ext cx="4923325" cy="738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3476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ángulo: esquinas redondeadas 15">
            <a:extLst>
              <a:ext uri="{FF2B5EF4-FFF2-40B4-BE49-F238E27FC236}">
                <a16:creationId xmlns:a16="http://schemas.microsoft.com/office/drawing/2014/main" id="{EF59CD0E-069C-C64C-01F2-9B5AEC2119C9}"/>
              </a:ext>
            </a:extLst>
          </p:cNvPr>
          <p:cNvSpPr/>
          <p:nvPr/>
        </p:nvSpPr>
        <p:spPr>
          <a:xfrm>
            <a:off x="3965712" y="1215088"/>
            <a:ext cx="4260575" cy="993893"/>
          </a:xfrm>
          <a:prstGeom prst="roundRect">
            <a:avLst/>
          </a:prstGeom>
          <a:solidFill>
            <a:schemeClr val="accent2">
              <a:lumMod val="20000"/>
              <a:lumOff val="80000"/>
            </a:schemeClr>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sz="2800" b="1" dirty="0">
                <a:solidFill>
                  <a:schemeClr val="bg1"/>
                </a:solidFill>
              </a:rPr>
              <a:t>AFECTACIONES GRAVES</a:t>
            </a:r>
          </a:p>
        </p:txBody>
      </p:sp>
      <p:sp>
        <p:nvSpPr>
          <p:cNvPr id="17" name="Rectángulo: esquinas redondeadas 16">
            <a:extLst>
              <a:ext uri="{FF2B5EF4-FFF2-40B4-BE49-F238E27FC236}">
                <a16:creationId xmlns:a16="http://schemas.microsoft.com/office/drawing/2014/main" id="{53C3F01F-737A-8816-FCAB-A80393179813}"/>
              </a:ext>
            </a:extLst>
          </p:cNvPr>
          <p:cNvSpPr/>
          <p:nvPr/>
        </p:nvSpPr>
        <p:spPr>
          <a:xfrm>
            <a:off x="854761" y="3670023"/>
            <a:ext cx="10177670" cy="2584176"/>
          </a:xfrm>
          <a:prstGeom prst="roundRect">
            <a:avLst/>
          </a:prstGeom>
          <a:solidFill>
            <a:schemeClr val="tx1"/>
          </a:solidFill>
          <a:ln w="38100">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es-ES" sz="2200" dirty="0">
                <a:solidFill>
                  <a:schemeClr val="bg1"/>
                </a:solidFill>
              </a:rPr>
              <a:t>Las circunstancias descritas generan una afectación bastante grave, </a:t>
            </a:r>
            <a:r>
              <a:rPr lang="es-ES" sz="2200" b="1" dirty="0">
                <a:solidFill>
                  <a:schemeClr val="bg1"/>
                </a:solidFill>
              </a:rPr>
              <a:t>que repercute en los actos posteriores a la jornada electoral,</a:t>
            </a:r>
            <a:r>
              <a:rPr lang="es-ES" sz="2200" dirty="0">
                <a:solidFill>
                  <a:schemeClr val="bg1"/>
                </a:solidFill>
              </a:rPr>
              <a:t> pues al no existir un conocimiento certero, respecto del número de casillas instaladas, en concordancia, con el número de casillas recibidas y, ya que se trata de datos esenciales para la calificación de cualquier elección, toda discrepancia en los mismos se traduce en una falta de los elementos indispensables para calificar de válida una elección constitucional.</a:t>
            </a:r>
          </a:p>
        </p:txBody>
      </p:sp>
      <p:sp>
        <p:nvSpPr>
          <p:cNvPr id="18" name="Flecha: a la derecha 17">
            <a:extLst>
              <a:ext uri="{FF2B5EF4-FFF2-40B4-BE49-F238E27FC236}">
                <a16:creationId xmlns:a16="http://schemas.microsoft.com/office/drawing/2014/main" id="{70DA1767-C901-1E41-A151-D7F1A0EB1758}"/>
              </a:ext>
            </a:extLst>
          </p:cNvPr>
          <p:cNvSpPr/>
          <p:nvPr/>
        </p:nvSpPr>
        <p:spPr>
          <a:xfrm rot="5400000">
            <a:off x="5766766" y="2540694"/>
            <a:ext cx="658467" cy="700709"/>
          </a:xfrm>
          <a:prstGeom prst="rightArrow">
            <a:avLst/>
          </a:prstGeom>
          <a:solidFill>
            <a:schemeClr val="accent2">
              <a:lumMod val="20000"/>
              <a:lumOff val="80000"/>
            </a:schemeClr>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Rectángulo 18">
            <a:extLst>
              <a:ext uri="{FF2B5EF4-FFF2-40B4-BE49-F238E27FC236}">
                <a16:creationId xmlns:a16="http://schemas.microsoft.com/office/drawing/2014/main" id="{404A6332-2EB8-A5D8-1C2A-51D7FB19BC7E}"/>
              </a:ext>
            </a:extLst>
          </p:cNvPr>
          <p:cNvSpPr/>
          <p:nvPr/>
        </p:nvSpPr>
        <p:spPr>
          <a:xfrm>
            <a:off x="6679096" y="2922104"/>
            <a:ext cx="2723321" cy="50689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Rectángulo 19">
            <a:extLst>
              <a:ext uri="{FF2B5EF4-FFF2-40B4-BE49-F238E27FC236}">
                <a16:creationId xmlns:a16="http://schemas.microsoft.com/office/drawing/2014/main" id="{CC1A76C8-9563-544C-A53B-B05B337562B2}"/>
              </a:ext>
            </a:extLst>
          </p:cNvPr>
          <p:cNvSpPr/>
          <p:nvPr/>
        </p:nvSpPr>
        <p:spPr>
          <a:xfrm>
            <a:off x="854761" y="1689652"/>
            <a:ext cx="2484787" cy="675861"/>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2" name="Picture 2">
            <a:extLst>
              <a:ext uri="{FF2B5EF4-FFF2-40B4-BE49-F238E27FC236}">
                <a16:creationId xmlns:a16="http://schemas.microsoft.com/office/drawing/2014/main" id="{CD19E9B7-AAD7-67F8-4B75-8BD56318E3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62092" y="0"/>
            <a:ext cx="4923325" cy="738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25452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ángulo: esquinas redondeadas 15">
            <a:extLst>
              <a:ext uri="{FF2B5EF4-FFF2-40B4-BE49-F238E27FC236}">
                <a16:creationId xmlns:a16="http://schemas.microsoft.com/office/drawing/2014/main" id="{EF59CD0E-069C-C64C-01F2-9B5AEC2119C9}"/>
              </a:ext>
            </a:extLst>
          </p:cNvPr>
          <p:cNvSpPr/>
          <p:nvPr/>
        </p:nvSpPr>
        <p:spPr>
          <a:xfrm>
            <a:off x="1130158" y="4695006"/>
            <a:ext cx="7874693" cy="1228717"/>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MX" sz="2000" b="1" dirty="0">
                <a:solidFill>
                  <a:schemeClr val="bg1"/>
                </a:solidFill>
              </a:rPr>
              <a:t>(Contratación de propaganda política por terceros en Radio y TV)</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MX" sz="2000" b="1" dirty="0">
                <a:solidFill>
                  <a:schemeClr val="bg1"/>
                </a:solidFill>
              </a:rPr>
              <a:t>(Tiempos de radio y televisión son ministrados por el INE)</a:t>
            </a:r>
          </a:p>
        </p:txBody>
      </p:sp>
      <p:sp>
        <p:nvSpPr>
          <p:cNvPr id="17" name="Rectángulo: esquinas redondeadas 16">
            <a:extLst>
              <a:ext uri="{FF2B5EF4-FFF2-40B4-BE49-F238E27FC236}">
                <a16:creationId xmlns:a16="http://schemas.microsoft.com/office/drawing/2014/main" id="{53C3F01F-737A-8816-FCAB-A80393179813}"/>
              </a:ext>
            </a:extLst>
          </p:cNvPr>
          <p:cNvSpPr/>
          <p:nvPr/>
        </p:nvSpPr>
        <p:spPr>
          <a:xfrm>
            <a:off x="656810" y="1033669"/>
            <a:ext cx="8586582" cy="2395331"/>
          </a:xfrm>
          <a:prstGeom prst="roundRect">
            <a:avLst/>
          </a:prstGeom>
          <a:solidFill>
            <a:schemeClr val="tx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R="0" lvl="0" algn="just" defTabSz="914400" rtl="0" eaLnBrk="1" fontAlgn="auto" latinLnBrk="0" hangingPunct="1">
              <a:lnSpc>
                <a:spcPct val="90000"/>
              </a:lnSpc>
              <a:spcBef>
                <a:spcPts val="1000"/>
              </a:spcBef>
              <a:spcAft>
                <a:spcPts val="0"/>
              </a:spcAft>
              <a:buClrTx/>
              <a:buSzTx/>
              <a:tabLst/>
              <a:defRPr/>
            </a:pPr>
            <a:r>
              <a:rPr lang="es-MX" sz="2200" dirty="0">
                <a:solidFill>
                  <a:schemeClr val="bg1"/>
                </a:solidFill>
              </a:rPr>
              <a:t>b) Haya </a:t>
            </a:r>
            <a:r>
              <a:rPr lang="es-MX" sz="2200" b="1" dirty="0">
                <a:solidFill>
                  <a:schemeClr val="bg1"/>
                </a:solidFill>
              </a:rPr>
              <a:t>existido una campaña generalizada en medios de comunicación social a favor o en contra de un candidato, partido político o coalición </a:t>
            </a:r>
            <a:r>
              <a:rPr lang="es-MX" sz="2200" dirty="0">
                <a:solidFill>
                  <a:schemeClr val="bg1"/>
                </a:solidFill>
              </a:rPr>
              <a:t>en contravención a lo dispuesto en las fracciones III y IV del Apartado B del artículo 9 de la Constitución Política Local, y </a:t>
            </a:r>
            <a:r>
              <a:rPr lang="es-MX" sz="2200" b="1" dirty="0">
                <a:solidFill>
                  <a:schemeClr val="bg1"/>
                </a:solidFill>
              </a:rPr>
              <a:t>se acredite que tal violación, por su duración e impacto en el electorado,</a:t>
            </a:r>
            <a:r>
              <a:rPr lang="es-MX" sz="2200" dirty="0">
                <a:solidFill>
                  <a:schemeClr val="bg1"/>
                </a:solidFill>
              </a:rPr>
              <a:t> fue determinante para el resultado de la elección; y </a:t>
            </a:r>
          </a:p>
        </p:txBody>
      </p:sp>
      <p:sp>
        <p:nvSpPr>
          <p:cNvPr id="18" name="Flecha: a la derecha 17">
            <a:extLst>
              <a:ext uri="{FF2B5EF4-FFF2-40B4-BE49-F238E27FC236}">
                <a16:creationId xmlns:a16="http://schemas.microsoft.com/office/drawing/2014/main" id="{70DA1767-C901-1E41-A151-D7F1A0EB1758}"/>
              </a:ext>
            </a:extLst>
          </p:cNvPr>
          <p:cNvSpPr/>
          <p:nvPr/>
        </p:nvSpPr>
        <p:spPr>
          <a:xfrm rot="5400000">
            <a:off x="4620867" y="3802965"/>
            <a:ext cx="658467" cy="70070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2" name="Picture 2">
            <a:extLst>
              <a:ext uri="{FF2B5EF4-FFF2-40B4-BE49-F238E27FC236}">
                <a16:creationId xmlns:a16="http://schemas.microsoft.com/office/drawing/2014/main" id="{28FEB4C1-4AD3-0E9F-A958-F61CE5D0D9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62092" y="0"/>
            <a:ext cx="4923325" cy="738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63845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ángulo: esquinas redondeadas 15">
            <a:extLst>
              <a:ext uri="{FF2B5EF4-FFF2-40B4-BE49-F238E27FC236}">
                <a16:creationId xmlns:a16="http://schemas.microsoft.com/office/drawing/2014/main" id="{EF59CD0E-069C-C64C-01F2-9B5AEC2119C9}"/>
              </a:ext>
            </a:extLst>
          </p:cNvPr>
          <p:cNvSpPr/>
          <p:nvPr/>
        </p:nvSpPr>
        <p:spPr>
          <a:xfrm>
            <a:off x="1130158" y="4695006"/>
            <a:ext cx="7874693" cy="1228717"/>
          </a:xfrm>
          <a:prstGeom prst="roundRect">
            <a:avLst/>
          </a:prstGeom>
          <a:solidFill>
            <a:schemeClr val="tx2">
              <a:lumMod val="20000"/>
              <a:lumOff val="80000"/>
            </a:schemeClr>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MX" sz="2000" b="1">
                <a:solidFill>
                  <a:schemeClr val="bg1"/>
                </a:solidFill>
              </a:rPr>
              <a:t>(Principio de neutralidad de los servidores públicos)</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MX" sz="2000" b="1">
                <a:solidFill>
                  <a:schemeClr val="bg1"/>
                </a:solidFill>
              </a:rPr>
              <a:t>(Propaganda gubernamental con fines informativos)</a:t>
            </a:r>
            <a:endParaRPr lang="es-MX" sz="2000" b="1" dirty="0">
              <a:solidFill>
                <a:schemeClr val="bg1"/>
              </a:solidFill>
            </a:endParaRPr>
          </a:p>
        </p:txBody>
      </p:sp>
      <p:sp>
        <p:nvSpPr>
          <p:cNvPr id="17" name="Rectángulo: esquinas redondeadas 16">
            <a:extLst>
              <a:ext uri="{FF2B5EF4-FFF2-40B4-BE49-F238E27FC236}">
                <a16:creationId xmlns:a16="http://schemas.microsoft.com/office/drawing/2014/main" id="{53C3F01F-737A-8816-FCAB-A80393179813}"/>
              </a:ext>
            </a:extLst>
          </p:cNvPr>
          <p:cNvSpPr/>
          <p:nvPr/>
        </p:nvSpPr>
        <p:spPr>
          <a:xfrm>
            <a:off x="656810" y="1033669"/>
            <a:ext cx="8586582" cy="2395331"/>
          </a:xfrm>
          <a:prstGeom prst="roundRect">
            <a:avLst/>
          </a:prstGeom>
          <a:solidFill>
            <a:schemeClr val="tx1"/>
          </a:solidFill>
          <a:ln w="3810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R="0" lvl="0" algn="just" defTabSz="914400" rtl="0" eaLnBrk="1" fontAlgn="auto" latinLnBrk="0" hangingPunct="1">
              <a:lnSpc>
                <a:spcPct val="90000"/>
              </a:lnSpc>
              <a:spcBef>
                <a:spcPts val="1000"/>
              </a:spcBef>
              <a:spcAft>
                <a:spcPts val="0"/>
              </a:spcAft>
              <a:buClrTx/>
              <a:buSzTx/>
              <a:tabLst/>
              <a:defRPr/>
            </a:pPr>
            <a:r>
              <a:rPr lang="es-ES" sz="2200" dirty="0">
                <a:solidFill>
                  <a:schemeClr val="bg1"/>
                </a:solidFill>
              </a:rPr>
              <a:t>c) Se dé una </a:t>
            </a:r>
            <a:r>
              <a:rPr lang="es-ES" sz="2200" b="1" dirty="0">
                <a:solidFill>
                  <a:schemeClr val="bg1"/>
                </a:solidFill>
              </a:rPr>
              <a:t>violación sistemática </a:t>
            </a:r>
            <a:r>
              <a:rPr lang="es-ES" sz="2200" dirty="0">
                <a:solidFill>
                  <a:schemeClr val="bg1"/>
                </a:solidFill>
              </a:rPr>
              <a:t>por parte de cualquier autoridad a lo dispuesto en la fracción V del artículo 9 del Apartado B de la Constitución Política Local, y se acredite que tal violación, por su duración e impacto en el electorado, fue determinante para el resultado de la elección. </a:t>
            </a:r>
          </a:p>
        </p:txBody>
      </p:sp>
      <p:sp>
        <p:nvSpPr>
          <p:cNvPr id="18" name="Flecha: a la derecha 17">
            <a:extLst>
              <a:ext uri="{FF2B5EF4-FFF2-40B4-BE49-F238E27FC236}">
                <a16:creationId xmlns:a16="http://schemas.microsoft.com/office/drawing/2014/main" id="{70DA1767-C901-1E41-A151-D7F1A0EB1758}"/>
              </a:ext>
            </a:extLst>
          </p:cNvPr>
          <p:cNvSpPr/>
          <p:nvPr/>
        </p:nvSpPr>
        <p:spPr>
          <a:xfrm rot="5400000">
            <a:off x="4620867" y="3802965"/>
            <a:ext cx="658467" cy="700709"/>
          </a:xfrm>
          <a:prstGeom prst="rightArrow">
            <a:avLst/>
          </a:prstGeom>
          <a:solidFill>
            <a:schemeClr val="tx2">
              <a:lumMod val="60000"/>
              <a:lumOff val="40000"/>
            </a:schemeClr>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2" name="Picture 2">
            <a:extLst>
              <a:ext uri="{FF2B5EF4-FFF2-40B4-BE49-F238E27FC236}">
                <a16:creationId xmlns:a16="http://schemas.microsoft.com/office/drawing/2014/main" id="{B308A8C3-89A3-0031-6252-E5B30CD760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62092" y="0"/>
            <a:ext cx="4923325" cy="738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02464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55C1D2-6E6E-BFC1-D325-5BB0BD57875E}"/>
              </a:ext>
            </a:extLst>
          </p:cNvPr>
          <p:cNvSpPr>
            <a:spLocks noGrp="1"/>
          </p:cNvSpPr>
          <p:nvPr>
            <p:ph type="title"/>
          </p:nvPr>
        </p:nvSpPr>
        <p:spPr/>
        <p:txBody>
          <a:bodyPr/>
          <a:lstStyle/>
          <a:p>
            <a:r>
              <a:rPr lang="es-MX" dirty="0"/>
              <a:t>Articulo 71 Bis</a:t>
            </a:r>
          </a:p>
        </p:txBody>
      </p:sp>
      <p:sp>
        <p:nvSpPr>
          <p:cNvPr id="19" name="CuadroTexto 18">
            <a:extLst>
              <a:ext uri="{FF2B5EF4-FFF2-40B4-BE49-F238E27FC236}">
                <a16:creationId xmlns:a16="http://schemas.microsoft.com/office/drawing/2014/main" id="{C8840250-D19B-639E-65CB-667FC2F23B91}"/>
              </a:ext>
            </a:extLst>
          </p:cNvPr>
          <p:cNvSpPr txBox="1"/>
          <p:nvPr/>
        </p:nvSpPr>
        <p:spPr>
          <a:xfrm>
            <a:off x="964024" y="2391514"/>
            <a:ext cx="3369438" cy="3139321"/>
          </a:xfrm>
          <a:prstGeom prst="rect">
            <a:avLst/>
          </a:prstGeom>
          <a:noFill/>
        </p:spPr>
        <p:txBody>
          <a:bodyPr wrap="square">
            <a:spAutoFit/>
          </a:bodyPr>
          <a:lstStyle/>
          <a:p>
            <a:pPr algn="just"/>
            <a:r>
              <a:rPr lang="es-ES" sz="2200" dirty="0">
                <a:solidFill>
                  <a:schemeClr val="bg1"/>
                </a:solidFill>
              </a:rPr>
              <a:t>1.  Las elecciones locales serán nulas por violaciones graves, dolosas y determinantes en los casos previstos en la Base VI del artículo 41 de la Constitución Política de los Estados Unidos Mexicanos.</a:t>
            </a:r>
          </a:p>
        </p:txBody>
      </p:sp>
      <p:sp>
        <p:nvSpPr>
          <p:cNvPr id="21" name="CuadroTexto 20">
            <a:extLst>
              <a:ext uri="{FF2B5EF4-FFF2-40B4-BE49-F238E27FC236}">
                <a16:creationId xmlns:a16="http://schemas.microsoft.com/office/drawing/2014/main" id="{42B0CB3A-01A9-F8C9-4B5C-0A3B65CB143C}"/>
              </a:ext>
            </a:extLst>
          </p:cNvPr>
          <p:cNvSpPr txBox="1"/>
          <p:nvPr/>
        </p:nvSpPr>
        <p:spPr>
          <a:xfrm>
            <a:off x="5387801" y="1883682"/>
            <a:ext cx="4941477" cy="4154984"/>
          </a:xfrm>
          <a:prstGeom prst="rect">
            <a:avLst/>
          </a:prstGeom>
          <a:noFill/>
          <a:ln>
            <a:noFill/>
          </a:ln>
        </p:spPr>
        <p:style>
          <a:lnRef idx="0">
            <a:scrgbClr r="0" g="0" b="0"/>
          </a:lnRef>
          <a:fillRef idx="0">
            <a:scrgbClr r="0" g="0" b="0"/>
          </a:fillRef>
          <a:effectRef idx="0">
            <a:scrgbClr r="0" g="0" b="0"/>
          </a:effectRef>
          <a:fontRef idx="minor">
            <a:schemeClr val="accent1"/>
          </a:fontRef>
        </p:style>
        <p:txBody>
          <a:bodyPr wrap="square">
            <a:spAutoFit/>
          </a:bodyPr>
          <a:lstStyle/>
          <a:p>
            <a:pPr algn="just"/>
            <a:r>
              <a:rPr lang="es-MX" sz="2200" dirty="0">
                <a:solidFill>
                  <a:schemeClr val="accent3"/>
                </a:solidFill>
              </a:rPr>
              <a:t>a) </a:t>
            </a:r>
            <a:r>
              <a:rPr lang="es-MX" sz="2200" dirty="0">
                <a:solidFill>
                  <a:schemeClr val="bg1"/>
                </a:solidFill>
              </a:rPr>
              <a:t>Se </a:t>
            </a:r>
            <a:r>
              <a:rPr lang="es-MX" sz="2200" b="1" u="sng" dirty="0">
                <a:solidFill>
                  <a:schemeClr val="bg1"/>
                </a:solidFill>
              </a:rPr>
              <a:t>exceda el gasto de campaña </a:t>
            </a:r>
            <a:r>
              <a:rPr lang="es-MX" sz="2200" dirty="0">
                <a:solidFill>
                  <a:schemeClr val="bg1"/>
                </a:solidFill>
              </a:rPr>
              <a:t>en un cinco por ciento del monto total autorizado; (Fiscalización INE)</a:t>
            </a:r>
          </a:p>
          <a:p>
            <a:pPr marL="0" indent="0" algn="just">
              <a:buNone/>
            </a:pPr>
            <a:endParaRPr lang="es-MX" sz="2200" dirty="0">
              <a:solidFill>
                <a:schemeClr val="bg1"/>
              </a:solidFill>
            </a:endParaRPr>
          </a:p>
          <a:p>
            <a:pPr algn="just"/>
            <a:r>
              <a:rPr lang="es-MX" sz="2200" dirty="0">
                <a:solidFill>
                  <a:schemeClr val="accent3"/>
                </a:solidFill>
              </a:rPr>
              <a:t>b) </a:t>
            </a:r>
            <a:r>
              <a:rPr lang="es-MX" sz="2200" dirty="0">
                <a:solidFill>
                  <a:schemeClr val="bg1"/>
                </a:solidFill>
              </a:rPr>
              <a:t>Se </a:t>
            </a:r>
            <a:r>
              <a:rPr lang="es-MX" sz="2200" b="1" u="sng" dirty="0">
                <a:solidFill>
                  <a:schemeClr val="bg1"/>
                </a:solidFill>
              </a:rPr>
              <a:t>compre</a:t>
            </a:r>
            <a:r>
              <a:rPr lang="es-MX" sz="2200" dirty="0">
                <a:solidFill>
                  <a:schemeClr val="bg1"/>
                </a:solidFill>
              </a:rPr>
              <a:t> o </a:t>
            </a:r>
            <a:r>
              <a:rPr lang="es-MX" sz="2200" b="1" u="sng" dirty="0">
                <a:solidFill>
                  <a:schemeClr val="bg1"/>
                </a:solidFill>
              </a:rPr>
              <a:t>adquiera</a:t>
            </a:r>
            <a:r>
              <a:rPr lang="es-MX" sz="2200" dirty="0">
                <a:solidFill>
                  <a:schemeClr val="bg1"/>
                </a:solidFill>
              </a:rPr>
              <a:t> cobertura informativa o tiempos en radio y televisión, </a:t>
            </a:r>
            <a:r>
              <a:rPr lang="es-MX" sz="2200" b="1" u="sng" dirty="0">
                <a:solidFill>
                  <a:schemeClr val="bg1"/>
                </a:solidFill>
              </a:rPr>
              <a:t>fuera</a:t>
            </a:r>
            <a:r>
              <a:rPr lang="es-MX" sz="2200" dirty="0">
                <a:solidFill>
                  <a:schemeClr val="bg1"/>
                </a:solidFill>
              </a:rPr>
              <a:t> de los supuestos previstos en la ley;  (Regula el INE)</a:t>
            </a:r>
          </a:p>
          <a:p>
            <a:pPr algn="just"/>
            <a:endParaRPr lang="es-MX" sz="2200" dirty="0">
              <a:solidFill>
                <a:schemeClr val="bg1"/>
              </a:solidFill>
            </a:endParaRPr>
          </a:p>
          <a:p>
            <a:pPr algn="just"/>
            <a:r>
              <a:rPr lang="es-MX" sz="2200" dirty="0">
                <a:solidFill>
                  <a:schemeClr val="accent3"/>
                </a:solidFill>
              </a:rPr>
              <a:t>c) </a:t>
            </a:r>
            <a:r>
              <a:rPr lang="es-MX" sz="2200" dirty="0">
                <a:solidFill>
                  <a:schemeClr val="bg1"/>
                </a:solidFill>
              </a:rPr>
              <a:t>Se reciban o utilicen </a:t>
            </a:r>
            <a:r>
              <a:rPr lang="es-MX" sz="2200" b="1" u="sng" dirty="0">
                <a:solidFill>
                  <a:schemeClr val="bg1"/>
                </a:solidFill>
              </a:rPr>
              <a:t>recursos de procedencia ilícita </a:t>
            </a:r>
            <a:r>
              <a:rPr lang="es-MX" sz="2200" dirty="0">
                <a:solidFill>
                  <a:schemeClr val="bg1"/>
                </a:solidFill>
              </a:rPr>
              <a:t>o </a:t>
            </a:r>
            <a:r>
              <a:rPr lang="es-MX" sz="2200" b="1" u="sng" dirty="0">
                <a:solidFill>
                  <a:schemeClr val="bg1"/>
                </a:solidFill>
                <a:effectLst>
                  <a:outerShdw blurRad="38100" dist="38100" dir="2700000" algn="tl">
                    <a:srgbClr val="000000">
                      <a:alpha val="43137"/>
                    </a:srgbClr>
                  </a:outerShdw>
                </a:effectLst>
              </a:rPr>
              <a:t>recursos públicos </a:t>
            </a:r>
            <a:r>
              <a:rPr lang="es-MX" sz="2200" dirty="0">
                <a:solidFill>
                  <a:schemeClr val="bg1"/>
                </a:solidFill>
              </a:rPr>
              <a:t>en las campañas.  (Fiscalización INE)</a:t>
            </a:r>
          </a:p>
        </p:txBody>
      </p:sp>
      <p:pic>
        <p:nvPicPr>
          <p:cNvPr id="3" name="Picture 2">
            <a:extLst>
              <a:ext uri="{FF2B5EF4-FFF2-40B4-BE49-F238E27FC236}">
                <a16:creationId xmlns:a16="http://schemas.microsoft.com/office/drawing/2014/main" id="{FA1753BB-5BB6-1D60-E49E-D014139873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62092" y="0"/>
            <a:ext cx="4923325" cy="738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12415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ítulo 1">
            <a:extLst>
              <a:ext uri="{FF2B5EF4-FFF2-40B4-BE49-F238E27FC236}">
                <a16:creationId xmlns:a16="http://schemas.microsoft.com/office/drawing/2014/main" id="{0795318E-46F4-516B-9597-44B26DC7C574}"/>
              </a:ext>
            </a:extLst>
          </p:cNvPr>
          <p:cNvSpPr>
            <a:spLocks noGrp="1"/>
          </p:cNvSpPr>
          <p:nvPr>
            <p:ph type="title"/>
          </p:nvPr>
        </p:nvSpPr>
        <p:spPr>
          <a:xfrm>
            <a:off x="838200" y="365125"/>
            <a:ext cx="8575964" cy="1325563"/>
          </a:xfrm>
        </p:spPr>
        <p:txBody>
          <a:bodyPr>
            <a:normAutofit/>
          </a:bodyPr>
          <a:lstStyle/>
          <a:p>
            <a:pPr algn="ctr"/>
            <a:r>
              <a:rPr lang="es-MX" sz="3200" dirty="0"/>
              <a:t>El carácter determinante la establece el mismo numeral</a:t>
            </a:r>
          </a:p>
        </p:txBody>
      </p:sp>
      <p:sp>
        <p:nvSpPr>
          <p:cNvPr id="17" name="Marcador de contenido 2">
            <a:extLst>
              <a:ext uri="{FF2B5EF4-FFF2-40B4-BE49-F238E27FC236}">
                <a16:creationId xmlns:a16="http://schemas.microsoft.com/office/drawing/2014/main" id="{8B408C4D-DBE0-2792-552E-1BEB28B1867C}"/>
              </a:ext>
            </a:extLst>
          </p:cNvPr>
          <p:cNvSpPr txBox="1">
            <a:spLocks/>
          </p:cNvSpPr>
          <p:nvPr/>
        </p:nvSpPr>
        <p:spPr>
          <a:xfrm>
            <a:off x="838200" y="2506662"/>
            <a:ext cx="8264236"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s-MX" dirty="0"/>
              <a:t>Dichas violaciones deberán acreditarse de manera objetiva y material. Se presumirá que las violaciones son determinantes cuando la diferencia entre la votación obtenida entre el primero y el segundo lugar sea menor al cinco por ciento</a:t>
            </a:r>
            <a:r>
              <a:rPr lang="es-MX" sz="2400" dirty="0"/>
              <a:t>.</a:t>
            </a:r>
          </a:p>
        </p:txBody>
      </p:sp>
      <p:pic>
        <p:nvPicPr>
          <p:cNvPr id="2" name="Picture 2">
            <a:extLst>
              <a:ext uri="{FF2B5EF4-FFF2-40B4-BE49-F238E27FC236}">
                <a16:creationId xmlns:a16="http://schemas.microsoft.com/office/drawing/2014/main" id="{2BA8F5A6-B17C-AA0D-DC3F-59052EF1F6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62092" y="0"/>
            <a:ext cx="4923325" cy="738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6667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ángulo: esquinas redondeadas 15">
            <a:extLst>
              <a:ext uri="{FF2B5EF4-FFF2-40B4-BE49-F238E27FC236}">
                <a16:creationId xmlns:a16="http://schemas.microsoft.com/office/drawing/2014/main" id="{EF59CD0E-069C-C64C-01F2-9B5AEC2119C9}"/>
              </a:ext>
            </a:extLst>
          </p:cNvPr>
          <p:cNvSpPr/>
          <p:nvPr/>
        </p:nvSpPr>
        <p:spPr>
          <a:xfrm>
            <a:off x="3965712" y="1215088"/>
            <a:ext cx="4260575" cy="993893"/>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sz="2800" b="1" dirty="0">
                <a:solidFill>
                  <a:schemeClr val="bg1"/>
                </a:solidFill>
              </a:rPr>
              <a:t>CONDUCTAS DOLOSAS</a:t>
            </a:r>
          </a:p>
        </p:txBody>
      </p:sp>
      <p:sp>
        <p:nvSpPr>
          <p:cNvPr id="17" name="Rectángulo: esquinas redondeadas 16">
            <a:extLst>
              <a:ext uri="{FF2B5EF4-FFF2-40B4-BE49-F238E27FC236}">
                <a16:creationId xmlns:a16="http://schemas.microsoft.com/office/drawing/2014/main" id="{53C3F01F-737A-8816-FCAB-A80393179813}"/>
              </a:ext>
            </a:extLst>
          </p:cNvPr>
          <p:cNvSpPr/>
          <p:nvPr/>
        </p:nvSpPr>
        <p:spPr>
          <a:xfrm>
            <a:off x="1826692" y="3933405"/>
            <a:ext cx="8538613" cy="1972889"/>
          </a:xfrm>
          <a:prstGeom prst="roundRect">
            <a:avLst/>
          </a:prstGeom>
          <a:solidFill>
            <a:schemeClr val="tx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es-ES" sz="2200" dirty="0">
                <a:solidFill>
                  <a:schemeClr val="bg1"/>
                </a:solidFill>
              </a:rPr>
              <a:t>Aquellas conductas realizadas con pleno </a:t>
            </a:r>
            <a:r>
              <a:rPr lang="es-ES" sz="2200" b="1" dirty="0">
                <a:solidFill>
                  <a:schemeClr val="bg1"/>
                </a:solidFill>
              </a:rPr>
              <a:t>conocimiento de su carácter ilícito,</a:t>
            </a:r>
            <a:r>
              <a:rPr lang="es-ES" sz="2200" dirty="0">
                <a:solidFill>
                  <a:schemeClr val="bg1"/>
                </a:solidFill>
              </a:rPr>
              <a:t> llevadas a cabo con la intención de obtener un efecto indebido en los resultados del proceso electoral. </a:t>
            </a:r>
          </a:p>
        </p:txBody>
      </p:sp>
      <p:sp>
        <p:nvSpPr>
          <p:cNvPr id="18" name="Flecha: a la derecha 17">
            <a:extLst>
              <a:ext uri="{FF2B5EF4-FFF2-40B4-BE49-F238E27FC236}">
                <a16:creationId xmlns:a16="http://schemas.microsoft.com/office/drawing/2014/main" id="{70DA1767-C901-1E41-A151-D7F1A0EB1758}"/>
              </a:ext>
            </a:extLst>
          </p:cNvPr>
          <p:cNvSpPr/>
          <p:nvPr/>
        </p:nvSpPr>
        <p:spPr>
          <a:xfrm rot="5400000">
            <a:off x="5766766" y="2540694"/>
            <a:ext cx="658467" cy="70070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Rectángulo 18">
            <a:extLst>
              <a:ext uri="{FF2B5EF4-FFF2-40B4-BE49-F238E27FC236}">
                <a16:creationId xmlns:a16="http://schemas.microsoft.com/office/drawing/2014/main" id="{404A6332-2EB8-A5D8-1C2A-51D7FB19BC7E}"/>
              </a:ext>
            </a:extLst>
          </p:cNvPr>
          <p:cNvSpPr/>
          <p:nvPr/>
        </p:nvSpPr>
        <p:spPr>
          <a:xfrm>
            <a:off x="6679096" y="2922104"/>
            <a:ext cx="2723321" cy="506896"/>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Rectángulo 19">
            <a:extLst>
              <a:ext uri="{FF2B5EF4-FFF2-40B4-BE49-F238E27FC236}">
                <a16:creationId xmlns:a16="http://schemas.microsoft.com/office/drawing/2014/main" id="{CC1A76C8-9563-544C-A53B-B05B337562B2}"/>
              </a:ext>
            </a:extLst>
          </p:cNvPr>
          <p:cNvSpPr/>
          <p:nvPr/>
        </p:nvSpPr>
        <p:spPr>
          <a:xfrm>
            <a:off x="854761" y="1689652"/>
            <a:ext cx="2484787" cy="675861"/>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2" name="Picture 2">
            <a:extLst>
              <a:ext uri="{FF2B5EF4-FFF2-40B4-BE49-F238E27FC236}">
                <a16:creationId xmlns:a16="http://schemas.microsoft.com/office/drawing/2014/main" id="{479AA2FF-3172-D705-2C12-6BB47FE5CD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62092" y="0"/>
            <a:ext cx="4923325" cy="738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31690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ángulo 19">
            <a:extLst>
              <a:ext uri="{FF2B5EF4-FFF2-40B4-BE49-F238E27FC236}">
                <a16:creationId xmlns:a16="http://schemas.microsoft.com/office/drawing/2014/main" id="{CC1A76C8-9563-544C-A53B-B05B337562B2}"/>
              </a:ext>
            </a:extLst>
          </p:cNvPr>
          <p:cNvSpPr/>
          <p:nvPr/>
        </p:nvSpPr>
        <p:spPr>
          <a:xfrm>
            <a:off x="854761" y="1689652"/>
            <a:ext cx="2484787" cy="675861"/>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CuadroTexto 2">
            <a:extLst>
              <a:ext uri="{FF2B5EF4-FFF2-40B4-BE49-F238E27FC236}">
                <a16:creationId xmlns:a16="http://schemas.microsoft.com/office/drawing/2014/main" id="{E0603FF1-E8F8-1872-8DB0-620E3930DF82}"/>
              </a:ext>
            </a:extLst>
          </p:cNvPr>
          <p:cNvSpPr txBox="1"/>
          <p:nvPr/>
        </p:nvSpPr>
        <p:spPr>
          <a:xfrm>
            <a:off x="1463008" y="2090172"/>
            <a:ext cx="9265984" cy="2677656"/>
          </a:xfrm>
          <a:prstGeom prst="rect">
            <a:avLst/>
          </a:prstGeom>
          <a:noFill/>
        </p:spPr>
        <p:txBody>
          <a:bodyPr wrap="square">
            <a:spAutoFit/>
          </a:bodyPr>
          <a:lstStyle/>
          <a:p>
            <a:pPr algn="just"/>
            <a:r>
              <a:rPr lang="es-MX" sz="2400" dirty="0">
                <a:solidFill>
                  <a:schemeClr val="bg1"/>
                </a:solidFill>
              </a:rPr>
              <a:t>Se presumirá que se está en presencia de cobertura informativa indebida cuando, tratándose de programación y de espacios informativos o noticiosos, </a:t>
            </a:r>
            <a:r>
              <a:rPr lang="es-MX" sz="2400" b="1" dirty="0">
                <a:solidFill>
                  <a:schemeClr val="bg1"/>
                </a:solidFill>
              </a:rPr>
              <a:t>sea evidente que, por su carácter reiterado y sistemático;</a:t>
            </a:r>
          </a:p>
          <a:p>
            <a:pPr algn="just"/>
            <a:r>
              <a:rPr lang="es-MX" sz="2400" dirty="0">
                <a:solidFill>
                  <a:schemeClr val="bg1"/>
                </a:solidFill>
              </a:rPr>
              <a:t> Se trata de una actividad publicitaria </a:t>
            </a:r>
            <a:r>
              <a:rPr lang="es-MX" sz="2400" b="1" dirty="0">
                <a:solidFill>
                  <a:schemeClr val="bg1"/>
                </a:solidFill>
              </a:rPr>
              <a:t>dirigida a influir en las preferencias electorales</a:t>
            </a:r>
            <a:r>
              <a:rPr lang="es-MX" sz="2400" dirty="0">
                <a:solidFill>
                  <a:schemeClr val="bg1"/>
                </a:solidFill>
              </a:rPr>
              <a:t> de los ciudadanos </a:t>
            </a:r>
            <a:r>
              <a:rPr lang="es-MX" sz="2400" b="1" dirty="0">
                <a:solidFill>
                  <a:schemeClr val="bg1"/>
                </a:solidFill>
              </a:rPr>
              <a:t>y no de un ejercicio periodístico.</a:t>
            </a:r>
          </a:p>
        </p:txBody>
      </p:sp>
      <p:pic>
        <p:nvPicPr>
          <p:cNvPr id="2" name="Picture 2">
            <a:extLst>
              <a:ext uri="{FF2B5EF4-FFF2-40B4-BE49-F238E27FC236}">
                <a16:creationId xmlns:a16="http://schemas.microsoft.com/office/drawing/2014/main" id="{9628F41D-9386-6C8C-412F-70B106F9BB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62092" y="0"/>
            <a:ext cx="4923325" cy="738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32799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041036-F553-C272-FABB-B9E085C40485}"/>
              </a:ext>
            </a:extLst>
          </p:cNvPr>
          <p:cNvSpPr>
            <a:spLocks noGrp="1"/>
          </p:cNvSpPr>
          <p:nvPr>
            <p:ph type="title"/>
          </p:nvPr>
        </p:nvSpPr>
        <p:spPr>
          <a:xfrm>
            <a:off x="2697673" y="187401"/>
            <a:ext cx="6796654" cy="610863"/>
          </a:xfrm>
        </p:spPr>
        <p:txBody>
          <a:bodyPr>
            <a:normAutofit/>
          </a:bodyPr>
          <a:lstStyle/>
          <a:p>
            <a:r>
              <a:rPr lang="es-MX" b="1" i="0" u="sng" dirty="0">
                <a:solidFill>
                  <a:srgbClr val="8A8585"/>
                </a:solidFill>
                <a:effectLst/>
                <a:highlight>
                  <a:srgbClr val="FFFFFF"/>
                </a:highlight>
                <a:latin typeface="Arial" panose="020B0604020202020204" pitchFamily="34" charset="0"/>
                <a:cs typeface="Arial" panose="020B0604020202020204" pitchFamily="34" charset="0"/>
              </a:rPr>
              <a:t>Jurisprudencia 2/2018</a:t>
            </a:r>
            <a:endParaRPr lang="es-MX" dirty="0">
              <a:latin typeface="Arial" panose="020B0604020202020204" pitchFamily="34" charset="0"/>
              <a:cs typeface="Arial" panose="020B0604020202020204" pitchFamily="34" charset="0"/>
            </a:endParaRPr>
          </a:p>
        </p:txBody>
      </p:sp>
      <p:sp>
        <p:nvSpPr>
          <p:cNvPr id="4" name="Marcador de texto 3">
            <a:extLst>
              <a:ext uri="{FF2B5EF4-FFF2-40B4-BE49-F238E27FC236}">
                <a16:creationId xmlns:a16="http://schemas.microsoft.com/office/drawing/2014/main" id="{07FC600E-F8D4-C955-CFA5-70828AE33DF4}"/>
              </a:ext>
            </a:extLst>
          </p:cNvPr>
          <p:cNvSpPr>
            <a:spLocks noGrp="1"/>
          </p:cNvSpPr>
          <p:nvPr>
            <p:ph type="body" sz="quarter" idx="12"/>
          </p:nvPr>
        </p:nvSpPr>
        <p:spPr>
          <a:xfrm>
            <a:off x="1238350" y="829357"/>
            <a:ext cx="9856177" cy="1353339"/>
          </a:xfrm>
        </p:spPr>
        <p:txBody>
          <a:bodyPr/>
          <a:lstStyle/>
          <a:p>
            <a:pPr algn="just"/>
            <a:r>
              <a:rPr lang="es-MX" sz="2800" b="1" i="0" dirty="0">
                <a:solidFill>
                  <a:schemeClr val="bg1"/>
                </a:solidFill>
                <a:effectLst/>
                <a:highlight>
                  <a:srgbClr val="B1A253"/>
                </a:highlight>
                <a:latin typeface="Arial" panose="020B0604020202020204" pitchFamily="34" charset="0"/>
                <a:cs typeface="Arial" panose="020B0604020202020204" pitchFamily="34" charset="0"/>
              </a:rPr>
              <a:t>  NULIDAD DE ELECCIÓN </a:t>
            </a:r>
            <a:r>
              <a:rPr lang="es-MX" sz="2800" b="1" i="0" dirty="0">
                <a:solidFill>
                  <a:schemeClr val="bg1"/>
                </a:solidFill>
                <a:effectLst/>
                <a:highlight>
                  <a:srgbClr val="FFFFFF"/>
                </a:highlight>
                <a:latin typeface="Arial" panose="020B0604020202020204" pitchFamily="34" charset="0"/>
                <a:cs typeface="Arial" panose="020B0604020202020204" pitchFamily="34" charset="0"/>
              </a:rPr>
              <a:t>POR REBASE DE TOPE DE GASTOS DE CAMPAÑA. ELEMENTOS PARA SU CONFIGURACIÓN</a:t>
            </a:r>
            <a:endParaRPr lang="es-MX" sz="2800" dirty="0">
              <a:solidFill>
                <a:schemeClr val="bg1"/>
              </a:solidFill>
              <a:latin typeface="Arial" panose="020B0604020202020204" pitchFamily="34" charset="0"/>
              <a:cs typeface="Arial" panose="020B0604020202020204" pitchFamily="34" charset="0"/>
            </a:endParaRPr>
          </a:p>
        </p:txBody>
      </p:sp>
      <p:sp>
        <p:nvSpPr>
          <p:cNvPr id="5" name="Marcador de texto 4">
            <a:extLst>
              <a:ext uri="{FF2B5EF4-FFF2-40B4-BE49-F238E27FC236}">
                <a16:creationId xmlns:a16="http://schemas.microsoft.com/office/drawing/2014/main" id="{3357B3CE-E0B4-8C3F-645A-76B6BD55FA46}"/>
              </a:ext>
            </a:extLst>
          </p:cNvPr>
          <p:cNvSpPr>
            <a:spLocks noGrp="1"/>
          </p:cNvSpPr>
          <p:nvPr>
            <p:ph type="body" sz="quarter" idx="13"/>
          </p:nvPr>
        </p:nvSpPr>
        <p:spPr>
          <a:xfrm>
            <a:off x="502417" y="2367542"/>
            <a:ext cx="11103429" cy="636754"/>
          </a:xfrm>
        </p:spPr>
        <p:txBody>
          <a:bodyPr/>
          <a:lstStyle/>
          <a:p>
            <a:r>
              <a:rPr lang="es-MX" sz="1800" b="0" i="0" dirty="0">
                <a:effectLst/>
                <a:highlight>
                  <a:srgbClr val="FFFFFF"/>
                </a:highlight>
                <a:latin typeface="Arial" panose="020B0604020202020204" pitchFamily="34" charset="0"/>
                <a:cs typeface="Arial" panose="020B0604020202020204" pitchFamily="34" charset="0"/>
              </a:rPr>
              <a:t>1. La determinación por la autoridad administrativa electoral del </a:t>
            </a:r>
            <a:r>
              <a:rPr lang="es-MX" sz="1800" b="1" i="0" dirty="0">
                <a:effectLst/>
                <a:highlight>
                  <a:srgbClr val="FFFFFF"/>
                </a:highlight>
                <a:latin typeface="Arial" panose="020B0604020202020204" pitchFamily="34" charset="0"/>
                <a:cs typeface="Arial" panose="020B0604020202020204" pitchFamily="34" charset="0"/>
              </a:rPr>
              <a:t>rebase del tope de gastos de campaña </a:t>
            </a:r>
            <a:r>
              <a:rPr lang="es-MX" sz="1800" b="0" i="0" dirty="0">
                <a:effectLst/>
                <a:highlight>
                  <a:srgbClr val="FFFFFF"/>
                </a:highlight>
                <a:latin typeface="Arial" panose="020B0604020202020204" pitchFamily="34" charset="0"/>
                <a:cs typeface="Arial" panose="020B0604020202020204" pitchFamily="34" charset="0"/>
              </a:rPr>
              <a:t>en un cinco por ciento o más por quien resultó triunfador en la elección y que la </a:t>
            </a:r>
            <a:r>
              <a:rPr lang="es-MX" sz="1800" b="1" i="0" dirty="0">
                <a:effectLst/>
                <a:highlight>
                  <a:srgbClr val="FFFFFF"/>
                </a:highlight>
                <a:latin typeface="Arial" panose="020B0604020202020204" pitchFamily="34" charset="0"/>
                <a:cs typeface="Arial" panose="020B0604020202020204" pitchFamily="34" charset="0"/>
              </a:rPr>
              <a:t>misma haya quedado firme</a:t>
            </a:r>
            <a:endParaRPr lang="es-MX" sz="1800" b="1" dirty="0">
              <a:latin typeface="Arial" panose="020B0604020202020204" pitchFamily="34" charset="0"/>
              <a:cs typeface="Arial" panose="020B0604020202020204" pitchFamily="34" charset="0"/>
            </a:endParaRPr>
          </a:p>
        </p:txBody>
      </p:sp>
      <p:sp>
        <p:nvSpPr>
          <p:cNvPr id="7" name="Marcador de texto 6">
            <a:extLst>
              <a:ext uri="{FF2B5EF4-FFF2-40B4-BE49-F238E27FC236}">
                <a16:creationId xmlns:a16="http://schemas.microsoft.com/office/drawing/2014/main" id="{6F5B1DE8-590E-A371-D5A3-D18F82368A48}"/>
              </a:ext>
            </a:extLst>
          </p:cNvPr>
          <p:cNvSpPr>
            <a:spLocks noGrp="1"/>
          </p:cNvSpPr>
          <p:nvPr>
            <p:ph type="body" sz="quarter" idx="15"/>
          </p:nvPr>
        </p:nvSpPr>
        <p:spPr>
          <a:xfrm>
            <a:off x="502417" y="3219922"/>
            <a:ext cx="10997921" cy="633783"/>
          </a:xfrm>
        </p:spPr>
        <p:txBody>
          <a:bodyPr/>
          <a:lstStyle/>
          <a:p>
            <a:r>
              <a:rPr lang="es-MX" sz="1800" b="0" i="0" dirty="0">
                <a:effectLst/>
                <a:highlight>
                  <a:srgbClr val="FFFFFF"/>
                </a:highlight>
                <a:latin typeface="Arial" panose="020B0604020202020204" pitchFamily="34" charset="0"/>
                <a:cs typeface="Arial" panose="020B0604020202020204" pitchFamily="34" charset="0"/>
              </a:rPr>
              <a:t>2. Por regla general, quien sostenga la nulidad de la elección con sustento en ese rebase, </a:t>
            </a:r>
            <a:r>
              <a:rPr lang="es-MX" sz="1800" b="1" i="0" dirty="0">
                <a:effectLst/>
                <a:highlight>
                  <a:srgbClr val="FFFFFF"/>
                </a:highlight>
                <a:latin typeface="Arial" panose="020B0604020202020204" pitchFamily="34" charset="0"/>
                <a:cs typeface="Arial" panose="020B0604020202020204" pitchFamily="34" charset="0"/>
              </a:rPr>
              <a:t>tiene la carga </a:t>
            </a:r>
            <a:r>
              <a:rPr lang="es-MX" sz="1800" b="0" i="0" dirty="0">
                <a:effectLst/>
                <a:highlight>
                  <a:srgbClr val="FFFFFF"/>
                </a:highlight>
                <a:latin typeface="Arial" panose="020B0604020202020204" pitchFamily="34" charset="0"/>
                <a:cs typeface="Arial" panose="020B0604020202020204" pitchFamily="34" charset="0"/>
              </a:rPr>
              <a:t>de acreditar que la violación fue grave, dolosa y determinante.</a:t>
            </a:r>
            <a:endParaRPr lang="es-MX" sz="1800" dirty="0">
              <a:latin typeface="Arial" panose="020B0604020202020204" pitchFamily="34" charset="0"/>
              <a:cs typeface="Arial" panose="020B0604020202020204" pitchFamily="34" charset="0"/>
            </a:endParaRPr>
          </a:p>
        </p:txBody>
      </p:sp>
      <p:sp>
        <p:nvSpPr>
          <p:cNvPr id="15" name="Marcador de número de diapositiva 14">
            <a:extLst>
              <a:ext uri="{FF2B5EF4-FFF2-40B4-BE49-F238E27FC236}">
                <a16:creationId xmlns:a16="http://schemas.microsoft.com/office/drawing/2014/main" id="{50436C41-B3F0-39BA-061F-626AA54C9B8D}"/>
              </a:ext>
            </a:extLst>
          </p:cNvPr>
          <p:cNvSpPr>
            <a:spLocks noGrp="1"/>
          </p:cNvSpPr>
          <p:nvPr>
            <p:ph type="sldNum" sz="quarter" idx="23"/>
          </p:nvPr>
        </p:nvSpPr>
        <p:spPr/>
        <p:txBody>
          <a:bodyPr/>
          <a:lstStyle/>
          <a:p>
            <a:pPr rtl="0"/>
            <a:fld id="{294A09A9-5501-47C1-A89A-A340965A2BE2}" type="slidenum">
              <a:rPr lang="es-MX" sz="1800" noProof="0" smtClean="0">
                <a:latin typeface="Arial" panose="020B0604020202020204" pitchFamily="34" charset="0"/>
                <a:cs typeface="Arial" panose="020B0604020202020204" pitchFamily="34" charset="0"/>
              </a:rPr>
              <a:pPr rtl="0"/>
              <a:t>28</a:t>
            </a:fld>
            <a:endParaRPr lang="es-MX" sz="1800" noProof="0" dirty="0">
              <a:latin typeface="Arial" panose="020B0604020202020204" pitchFamily="34" charset="0"/>
              <a:cs typeface="Arial" panose="020B0604020202020204" pitchFamily="34" charset="0"/>
            </a:endParaRPr>
          </a:p>
        </p:txBody>
      </p:sp>
      <p:sp>
        <p:nvSpPr>
          <p:cNvPr id="21" name="CuadroTexto 20">
            <a:extLst>
              <a:ext uri="{FF2B5EF4-FFF2-40B4-BE49-F238E27FC236}">
                <a16:creationId xmlns:a16="http://schemas.microsoft.com/office/drawing/2014/main" id="{88887BBF-2F1F-D98D-8289-2BDA9978A847}"/>
              </a:ext>
            </a:extLst>
          </p:cNvPr>
          <p:cNvSpPr txBox="1"/>
          <p:nvPr/>
        </p:nvSpPr>
        <p:spPr>
          <a:xfrm>
            <a:off x="502417" y="4069331"/>
            <a:ext cx="9862038" cy="646331"/>
          </a:xfrm>
          <a:prstGeom prst="rect">
            <a:avLst/>
          </a:prstGeom>
          <a:noFill/>
        </p:spPr>
        <p:txBody>
          <a:bodyPr wrap="square">
            <a:spAutoFit/>
          </a:bodyPr>
          <a:lstStyle/>
          <a:p>
            <a:r>
              <a:rPr lang="es-MX" b="0" i="0" dirty="0">
                <a:solidFill>
                  <a:schemeClr val="bg1"/>
                </a:solidFill>
                <a:effectLst/>
                <a:highlight>
                  <a:srgbClr val="FFFFFF"/>
                </a:highlight>
                <a:latin typeface="Arial" panose="020B0604020202020204" pitchFamily="34" charset="0"/>
                <a:cs typeface="Arial" panose="020B0604020202020204" pitchFamily="34" charset="0"/>
              </a:rPr>
              <a:t>3. La carga de la prueba del </a:t>
            </a:r>
            <a:r>
              <a:rPr lang="es-MX" b="1" i="0" dirty="0">
                <a:solidFill>
                  <a:schemeClr val="bg1"/>
                </a:solidFill>
                <a:effectLst/>
                <a:highlight>
                  <a:srgbClr val="FFFFFF"/>
                </a:highlight>
                <a:latin typeface="Arial" panose="020B0604020202020204" pitchFamily="34" charset="0"/>
                <a:cs typeface="Arial" panose="020B0604020202020204" pitchFamily="34" charset="0"/>
              </a:rPr>
              <a:t>carácter determinante dependerá de la diferencia de votación </a:t>
            </a:r>
            <a:r>
              <a:rPr lang="es-MX" b="0" i="0" dirty="0">
                <a:solidFill>
                  <a:schemeClr val="bg1"/>
                </a:solidFill>
                <a:effectLst/>
                <a:highlight>
                  <a:srgbClr val="FFFFFF"/>
                </a:highlight>
                <a:latin typeface="Arial" panose="020B0604020202020204" pitchFamily="34" charset="0"/>
                <a:cs typeface="Arial" panose="020B0604020202020204" pitchFamily="34" charset="0"/>
              </a:rPr>
              <a:t>entre el </a:t>
            </a:r>
            <a:r>
              <a:rPr lang="es-MX" b="1" i="0" dirty="0">
                <a:solidFill>
                  <a:schemeClr val="bg1"/>
                </a:solidFill>
                <a:effectLst/>
                <a:highlight>
                  <a:srgbClr val="FFFFFF"/>
                </a:highlight>
                <a:latin typeface="Arial" panose="020B0604020202020204" pitchFamily="34" charset="0"/>
                <a:cs typeface="Arial" panose="020B0604020202020204" pitchFamily="34" charset="0"/>
              </a:rPr>
              <a:t>primero</a:t>
            </a:r>
            <a:r>
              <a:rPr lang="es-MX" b="0" i="0" dirty="0">
                <a:solidFill>
                  <a:schemeClr val="bg1"/>
                </a:solidFill>
                <a:effectLst/>
                <a:highlight>
                  <a:srgbClr val="FFFFFF"/>
                </a:highlight>
                <a:latin typeface="Arial" panose="020B0604020202020204" pitchFamily="34" charset="0"/>
                <a:cs typeface="Arial" panose="020B0604020202020204" pitchFamily="34" charset="0"/>
              </a:rPr>
              <a:t> y </a:t>
            </a:r>
            <a:r>
              <a:rPr lang="es-MX" b="1" i="0" dirty="0">
                <a:solidFill>
                  <a:schemeClr val="bg1"/>
                </a:solidFill>
                <a:effectLst/>
                <a:highlight>
                  <a:srgbClr val="FFFFFF"/>
                </a:highlight>
                <a:latin typeface="Arial" panose="020B0604020202020204" pitchFamily="34" charset="0"/>
                <a:cs typeface="Arial" panose="020B0604020202020204" pitchFamily="34" charset="0"/>
              </a:rPr>
              <a:t>segundo</a:t>
            </a:r>
            <a:r>
              <a:rPr lang="es-MX" b="0" i="0" dirty="0">
                <a:solidFill>
                  <a:schemeClr val="bg1"/>
                </a:solidFill>
                <a:effectLst/>
                <a:highlight>
                  <a:srgbClr val="FFFFFF"/>
                </a:highlight>
                <a:latin typeface="Arial" panose="020B0604020202020204" pitchFamily="34" charset="0"/>
                <a:cs typeface="Arial" panose="020B0604020202020204" pitchFamily="34" charset="0"/>
              </a:rPr>
              <a:t> lugar:</a:t>
            </a:r>
            <a:endParaRPr lang="es-MX" dirty="0">
              <a:solidFill>
                <a:schemeClr val="bg1"/>
              </a:solidFill>
              <a:latin typeface="Arial" panose="020B0604020202020204" pitchFamily="34" charset="0"/>
              <a:cs typeface="Arial" panose="020B0604020202020204" pitchFamily="34" charset="0"/>
            </a:endParaRPr>
          </a:p>
        </p:txBody>
      </p:sp>
      <p:sp>
        <p:nvSpPr>
          <p:cNvPr id="23" name="CuadroTexto 22">
            <a:extLst>
              <a:ext uri="{FF2B5EF4-FFF2-40B4-BE49-F238E27FC236}">
                <a16:creationId xmlns:a16="http://schemas.microsoft.com/office/drawing/2014/main" id="{D2F04647-07AD-C4E1-17CC-6214D26E2E7E}"/>
              </a:ext>
            </a:extLst>
          </p:cNvPr>
          <p:cNvSpPr txBox="1"/>
          <p:nvPr/>
        </p:nvSpPr>
        <p:spPr>
          <a:xfrm>
            <a:off x="655026" y="4993390"/>
            <a:ext cx="3530111" cy="1754326"/>
          </a:xfrm>
          <a:prstGeom prst="rect">
            <a:avLst/>
          </a:prstGeom>
          <a:noFill/>
        </p:spPr>
        <p:txBody>
          <a:bodyPr wrap="square">
            <a:spAutoFit/>
          </a:bodyPr>
          <a:lstStyle/>
          <a:p>
            <a:pPr algn="just"/>
            <a:r>
              <a:rPr lang="es-MX" b="0" i="0" dirty="0">
                <a:solidFill>
                  <a:schemeClr val="bg1"/>
                </a:solidFill>
                <a:effectLst/>
                <a:highlight>
                  <a:srgbClr val="FFFFFF"/>
                </a:highlight>
                <a:latin typeface="Arial" panose="020B0604020202020204" pitchFamily="34" charset="0"/>
                <a:cs typeface="Arial" panose="020B0604020202020204" pitchFamily="34" charset="0"/>
              </a:rPr>
              <a:t>i. Cuando sea igual o mayor al cinco por ciento, su </a:t>
            </a:r>
            <a:r>
              <a:rPr lang="es-MX" b="1" i="0" dirty="0">
                <a:solidFill>
                  <a:schemeClr val="bg1"/>
                </a:solidFill>
                <a:effectLst/>
                <a:highlight>
                  <a:srgbClr val="FFFFFF"/>
                </a:highlight>
                <a:latin typeface="Arial" panose="020B0604020202020204" pitchFamily="34" charset="0"/>
                <a:cs typeface="Arial" panose="020B0604020202020204" pitchFamily="34" charset="0"/>
              </a:rPr>
              <a:t>acreditación corresponde a quien sustenta la invalidez (quien dice sí se rebasó el tope)</a:t>
            </a:r>
            <a:endParaRPr lang="es-MX" b="1" dirty="0">
              <a:solidFill>
                <a:schemeClr val="bg1"/>
              </a:solidFill>
              <a:latin typeface="Arial" panose="020B0604020202020204" pitchFamily="34" charset="0"/>
              <a:cs typeface="Arial" panose="020B0604020202020204" pitchFamily="34" charset="0"/>
            </a:endParaRPr>
          </a:p>
        </p:txBody>
      </p:sp>
      <p:sp>
        <p:nvSpPr>
          <p:cNvPr id="25" name="CuadroTexto 24">
            <a:extLst>
              <a:ext uri="{FF2B5EF4-FFF2-40B4-BE49-F238E27FC236}">
                <a16:creationId xmlns:a16="http://schemas.microsoft.com/office/drawing/2014/main" id="{9F1EA395-9F5D-9118-12E4-423167D64483}"/>
              </a:ext>
            </a:extLst>
          </p:cNvPr>
          <p:cNvSpPr txBox="1"/>
          <p:nvPr/>
        </p:nvSpPr>
        <p:spPr>
          <a:xfrm>
            <a:off x="6641907" y="4993390"/>
            <a:ext cx="4452620" cy="1754326"/>
          </a:xfrm>
          <a:prstGeom prst="rect">
            <a:avLst/>
          </a:prstGeom>
          <a:noFill/>
        </p:spPr>
        <p:txBody>
          <a:bodyPr wrap="square">
            <a:spAutoFit/>
          </a:bodyPr>
          <a:lstStyle/>
          <a:p>
            <a:pPr algn="just"/>
            <a:r>
              <a:rPr lang="es-MX" b="0" i="0" dirty="0" err="1">
                <a:solidFill>
                  <a:schemeClr val="bg1"/>
                </a:solidFill>
                <a:effectLst/>
                <a:highlight>
                  <a:srgbClr val="FFFFFF"/>
                </a:highlight>
                <a:latin typeface="Arial" panose="020B0604020202020204" pitchFamily="34" charset="0"/>
                <a:cs typeface="Arial" panose="020B0604020202020204" pitchFamily="34" charset="0"/>
              </a:rPr>
              <a:t>ii</a:t>
            </a:r>
            <a:r>
              <a:rPr lang="es-MX" b="0" i="0" dirty="0">
                <a:solidFill>
                  <a:schemeClr val="bg1"/>
                </a:solidFill>
                <a:effectLst/>
                <a:highlight>
                  <a:srgbClr val="FFFFFF"/>
                </a:highlight>
                <a:latin typeface="Arial" panose="020B0604020202020204" pitchFamily="34" charset="0"/>
                <a:cs typeface="Arial" panose="020B0604020202020204" pitchFamily="34" charset="0"/>
              </a:rPr>
              <a:t>. En el caso en que dicho porcentaje sea menor, la misma constituye una presunción relativa (iuris tantum) y la </a:t>
            </a:r>
            <a:r>
              <a:rPr lang="es-MX" b="1" i="0" dirty="0">
                <a:solidFill>
                  <a:schemeClr val="bg1"/>
                </a:solidFill>
                <a:effectLst/>
                <a:highlight>
                  <a:srgbClr val="FFFFFF"/>
                </a:highlight>
                <a:latin typeface="Arial" panose="020B0604020202020204" pitchFamily="34" charset="0"/>
                <a:cs typeface="Arial" panose="020B0604020202020204" pitchFamily="34" charset="0"/>
              </a:rPr>
              <a:t>carga de la prueba se revierte al que pretenda desvirtuarla (en quien dice no rebasó el tope)</a:t>
            </a:r>
            <a:endParaRPr lang="es-MX" b="1" dirty="0">
              <a:solidFill>
                <a:schemeClr val="bg1"/>
              </a:solidFill>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950C0CEA-A2CE-BDCC-44DB-0FD3E6DE86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62092" y="0"/>
            <a:ext cx="4923325" cy="738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4063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Marcador de fecha 12">
            <a:extLst>
              <a:ext uri="{FF2B5EF4-FFF2-40B4-BE49-F238E27FC236}">
                <a16:creationId xmlns:a16="http://schemas.microsoft.com/office/drawing/2014/main" id="{A149EDCF-AF21-A290-0CAB-5E4C86CE9920}"/>
              </a:ext>
            </a:extLst>
          </p:cNvPr>
          <p:cNvSpPr>
            <a:spLocks noGrp="1"/>
          </p:cNvSpPr>
          <p:nvPr>
            <p:ph type="dt" sz="half" idx="21"/>
          </p:nvPr>
        </p:nvSpPr>
        <p:spPr/>
        <p:txBody>
          <a:bodyPr/>
          <a:lstStyle/>
          <a:p>
            <a:pPr rtl="0"/>
            <a:fld id="{670FCA8F-4735-4515-B1D3-DF89D087BBD3}" type="datetime4">
              <a:rPr lang="es-MX" noProof="0" smtClean="0">
                <a:latin typeface="+mn-lt"/>
              </a:rPr>
              <a:t>15 de mayo de 2024</a:t>
            </a:fld>
            <a:endParaRPr lang="es-MX" noProof="0" dirty="0">
              <a:latin typeface="+mn-lt"/>
            </a:endParaRPr>
          </a:p>
        </p:txBody>
      </p:sp>
      <p:sp>
        <p:nvSpPr>
          <p:cNvPr id="14" name="Marcador de pie de página 13">
            <a:extLst>
              <a:ext uri="{FF2B5EF4-FFF2-40B4-BE49-F238E27FC236}">
                <a16:creationId xmlns:a16="http://schemas.microsoft.com/office/drawing/2014/main" id="{49D4E9A3-894C-ACC5-8A19-487AFB300C6E}"/>
              </a:ext>
            </a:extLst>
          </p:cNvPr>
          <p:cNvSpPr>
            <a:spLocks noGrp="1"/>
          </p:cNvSpPr>
          <p:nvPr>
            <p:ph type="ftr" sz="quarter" idx="22"/>
          </p:nvPr>
        </p:nvSpPr>
        <p:spPr/>
        <p:txBody>
          <a:bodyPr/>
          <a:lstStyle/>
          <a:p>
            <a:pPr rtl="0"/>
            <a:r>
              <a:rPr lang="es-MX" noProof="0"/>
              <a:t>Revisión anual</a:t>
            </a:r>
            <a:endParaRPr lang="es-MX" b="0" noProof="0" dirty="0"/>
          </a:p>
        </p:txBody>
      </p:sp>
      <p:sp>
        <p:nvSpPr>
          <p:cNvPr id="15" name="Marcador de número de diapositiva 14">
            <a:extLst>
              <a:ext uri="{FF2B5EF4-FFF2-40B4-BE49-F238E27FC236}">
                <a16:creationId xmlns:a16="http://schemas.microsoft.com/office/drawing/2014/main" id="{68E04AE8-0BE1-6912-2B6F-8799B46A0F5E}"/>
              </a:ext>
            </a:extLst>
          </p:cNvPr>
          <p:cNvSpPr>
            <a:spLocks noGrp="1"/>
          </p:cNvSpPr>
          <p:nvPr>
            <p:ph type="sldNum" sz="quarter" idx="23"/>
          </p:nvPr>
        </p:nvSpPr>
        <p:spPr/>
        <p:txBody>
          <a:bodyPr/>
          <a:lstStyle/>
          <a:p>
            <a:pPr rtl="0"/>
            <a:fld id="{294A09A9-5501-47C1-A89A-A340965A2BE2}" type="slidenum">
              <a:rPr lang="es-MX" noProof="0" smtClean="0"/>
              <a:pPr rtl="0"/>
              <a:t>29</a:t>
            </a:fld>
            <a:endParaRPr lang="es-MX" noProof="0" dirty="0"/>
          </a:p>
        </p:txBody>
      </p:sp>
      <p:sp>
        <p:nvSpPr>
          <p:cNvPr id="16" name="CuadroTexto 15">
            <a:extLst>
              <a:ext uri="{FF2B5EF4-FFF2-40B4-BE49-F238E27FC236}">
                <a16:creationId xmlns:a16="http://schemas.microsoft.com/office/drawing/2014/main" id="{044234A7-FD1F-86A3-65EB-DBE33946BCB2}"/>
              </a:ext>
            </a:extLst>
          </p:cNvPr>
          <p:cNvSpPr txBox="1"/>
          <p:nvPr/>
        </p:nvSpPr>
        <p:spPr>
          <a:xfrm>
            <a:off x="1233170" y="2582541"/>
            <a:ext cx="9265984" cy="2554545"/>
          </a:xfrm>
          <a:prstGeom prst="rect">
            <a:avLst/>
          </a:prstGeom>
          <a:noFill/>
        </p:spPr>
        <p:txBody>
          <a:bodyPr wrap="square">
            <a:spAutoFit/>
          </a:bodyPr>
          <a:lstStyle/>
          <a:p>
            <a:pPr algn="just"/>
            <a:r>
              <a:rPr lang="es-MX" sz="8000" dirty="0">
                <a:solidFill>
                  <a:schemeClr val="bg1"/>
                </a:solidFill>
              </a:rPr>
              <a:t>Muchas gracias por su atención</a:t>
            </a:r>
            <a:endParaRPr lang="es-MX" sz="8000" b="1" dirty="0">
              <a:solidFill>
                <a:schemeClr val="bg1"/>
              </a:solidFill>
            </a:endParaRPr>
          </a:p>
        </p:txBody>
      </p:sp>
      <p:pic>
        <p:nvPicPr>
          <p:cNvPr id="2" name="Picture 2">
            <a:extLst>
              <a:ext uri="{FF2B5EF4-FFF2-40B4-BE49-F238E27FC236}">
                <a16:creationId xmlns:a16="http://schemas.microsoft.com/office/drawing/2014/main" id="{29C46F3E-597F-2437-36C8-29DB5E1D08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62092" y="0"/>
            <a:ext cx="4923325" cy="738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2374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texto 9">
            <a:extLst>
              <a:ext uri="{FF2B5EF4-FFF2-40B4-BE49-F238E27FC236}">
                <a16:creationId xmlns:a16="http://schemas.microsoft.com/office/drawing/2014/main" id="{32D3F8D3-A603-3033-B652-125C985548B9}"/>
              </a:ext>
            </a:extLst>
          </p:cNvPr>
          <p:cNvSpPr>
            <a:spLocks noGrp="1"/>
          </p:cNvSpPr>
          <p:nvPr>
            <p:ph type="body" sz="quarter" idx="11"/>
          </p:nvPr>
        </p:nvSpPr>
        <p:spPr>
          <a:xfrm>
            <a:off x="2197509" y="640449"/>
            <a:ext cx="7713405" cy="2317708"/>
          </a:xfrm>
          <a:solidFill>
            <a:schemeClr val="tx1"/>
          </a:solidFill>
          <a:ln>
            <a:solidFill>
              <a:schemeClr val="tx1"/>
            </a:solidFill>
          </a:ln>
        </p:spPr>
        <p:txBody>
          <a:bodyPr/>
          <a:lstStyle/>
          <a:p>
            <a:pPr algn="just"/>
            <a:r>
              <a:rPr lang="es-ES" sz="3600" dirty="0"/>
              <a:t>Al conocer la impugnación del </a:t>
            </a:r>
            <a:r>
              <a:rPr lang="es-ES" sz="3600" b="1" dirty="0"/>
              <a:t>PRD</a:t>
            </a:r>
            <a:r>
              <a:rPr lang="es-ES" sz="3600" dirty="0"/>
              <a:t>, el Tribunal Electoral de Tabasco consideró que, en virtud del principio que reza que </a:t>
            </a:r>
            <a:r>
              <a:rPr lang="es-ES" sz="3600" b="1" dirty="0">
                <a:solidFill>
                  <a:schemeClr val="accent3">
                    <a:lumMod val="50000"/>
                  </a:schemeClr>
                </a:solidFill>
              </a:rPr>
              <a:t>"no hay nulidad sin ley"</a:t>
            </a:r>
            <a:r>
              <a:rPr lang="es-ES" sz="3600" dirty="0"/>
              <a:t>, al no existir, en aquel entonces, en forma explícita una causa de nulidad de la elección de gobernador, ésta no era susceptible de ser anulada. </a:t>
            </a:r>
          </a:p>
          <a:p>
            <a:pPr algn="just"/>
            <a:endParaRPr lang="es-MX" sz="2800" dirty="0"/>
          </a:p>
        </p:txBody>
      </p:sp>
      <p:pic>
        <p:nvPicPr>
          <p:cNvPr id="2" name="Picture 2">
            <a:extLst>
              <a:ext uri="{FF2B5EF4-FFF2-40B4-BE49-F238E27FC236}">
                <a16:creationId xmlns:a16="http://schemas.microsoft.com/office/drawing/2014/main" id="{D36A2A83-610B-EB63-13B8-ECC7E7BEDD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62092" y="0"/>
            <a:ext cx="4923325" cy="738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2460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405019-951A-19E1-A948-E32724E1A801}"/>
              </a:ext>
            </a:extLst>
          </p:cNvPr>
          <p:cNvSpPr>
            <a:spLocks noGrp="1"/>
          </p:cNvSpPr>
          <p:nvPr>
            <p:ph type="title"/>
          </p:nvPr>
        </p:nvSpPr>
        <p:spPr/>
        <p:txBody>
          <a:bodyPr/>
          <a:lstStyle/>
          <a:p>
            <a:endParaRPr lang="es-MX"/>
          </a:p>
        </p:txBody>
      </p:sp>
      <p:sp>
        <p:nvSpPr>
          <p:cNvPr id="3" name="Marcador de texto 2">
            <a:extLst>
              <a:ext uri="{FF2B5EF4-FFF2-40B4-BE49-F238E27FC236}">
                <a16:creationId xmlns:a16="http://schemas.microsoft.com/office/drawing/2014/main" id="{3665F419-04BF-D9C4-3EFA-258D63659567}"/>
              </a:ext>
            </a:extLst>
          </p:cNvPr>
          <p:cNvSpPr>
            <a:spLocks noGrp="1"/>
          </p:cNvSpPr>
          <p:nvPr>
            <p:ph type="body" sz="quarter" idx="10"/>
          </p:nvPr>
        </p:nvSpPr>
        <p:spPr/>
        <p:txBody>
          <a:bodyPr/>
          <a:lstStyle/>
          <a:p>
            <a:endParaRPr lang="es-MX"/>
          </a:p>
        </p:txBody>
      </p:sp>
      <p:sp>
        <p:nvSpPr>
          <p:cNvPr id="4" name="Marcador de texto 3">
            <a:extLst>
              <a:ext uri="{FF2B5EF4-FFF2-40B4-BE49-F238E27FC236}">
                <a16:creationId xmlns:a16="http://schemas.microsoft.com/office/drawing/2014/main" id="{06EFE4E2-0151-37E0-D884-F42C54B111A5}"/>
              </a:ext>
            </a:extLst>
          </p:cNvPr>
          <p:cNvSpPr>
            <a:spLocks noGrp="1"/>
          </p:cNvSpPr>
          <p:nvPr>
            <p:ph type="body" sz="quarter" idx="12"/>
          </p:nvPr>
        </p:nvSpPr>
        <p:spPr/>
        <p:txBody>
          <a:bodyPr/>
          <a:lstStyle/>
          <a:p>
            <a:endParaRPr lang="es-MX"/>
          </a:p>
        </p:txBody>
      </p:sp>
      <p:sp>
        <p:nvSpPr>
          <p:cNvPr id="5" name="Marcador de texto 4">
            <a:extLst>
              <a:ext uri="{FF2B5EF4-FFF2-40B4-BE49-F238E27FC236}">
                <a16:creationId xmlns:a16="http://schemas.microsoft.com/office/drawing/2014/main" id="{820EFEE1-CC3A-5FF5-B461-6A7D576593ED}"/>
              </a:ext>
            </a:extLst>
          </p:cNvPr>
          <p:cNvSpPr>
            <a:spLocks noGrp="1"/>
          </p:cNvSpPr>
          <p:nvPr>
            <p:ph type="body" sz="quarter" idx="13"/>
          </p:nvPr>
        </p:nvSpPr>
        <p:spPr/>
        <p:txBody>
          <a:bodyPr/>
          <a:lstStyle/>
          <a:p>
            <a:endParaRPr lang="es-MX"/>
          </a:p>
        </p:txBody>
      </p:sp>
      <p:sp>
        <p:nvSpPr>
          <p:cNvPr id="6" name="Marcador de texto 5">
            <a:extLst>
              <a:ext uri="{FF2B5EF4-FFF2-40B4-BE49-F238E27FC236}">
                <a16:creationId xmlns:a16="http://schemas.microsoft.com/office/drawing/2014/main" id="{E8505E64-A94F-7FC8-88EB-E911E0085677}"/>
              </a:ext>
            </a:extLst>
          </p:cNvPr>
          <p:cNvSpPr>
            <a:spLocks noGrp="1"/>
          </p:cNvSpPr>
          <p:nvPr>
            <p:ph type="body" sz="quarter" idx="14"/>
          </p:nvPr>
        </p:nvSpPr>
        <p:spPr/>
        <p:txBody>
          <a:bodyPr/>
          <a:lstStyle/>
          <a:p>
            <a:endParaRPr lang="es-MX"/>
          </a:p>
        </p:txBody>
      </p:sp>
      <p:sp>
        <p:nvSpPr>
          <p:cNvPr id="7" name="Marcador de texto 6">
            <a:extLst>
              <a:ext uri="{FF2B5EF4-FFF2-40B4-BE49-F238E27FC236}">
                <a16:creationId xmlns:a16="http://schemas.microsoft.com/office/drawing/2014/main" id="{10BE3F37-ECB6-DA37-2A12-B4AC94029860}"/>
              </a:ext>
            </a:extLst>
          </p:cNvPr>
          <p:cNvSpPr>
            <a:spLocks noGrp="1"/>
          </p:cNvSpPr>
          <p:nvPr>
            <p:ph type="body" sz="quarter" idx="15"/>
          </p:nvPr>
        </p:nvSpPr>
        <p:spPr/>
        <p:txBody>
          <a:bodyPr/>
          <a:lstStyle/>
          <a:p>
            <a:endParaRPr lang="es-MX"/>
          </a:p>
        </p:txBody>
      </p:sp>
      <p:sp>
        <p:nvSpPr>
          <p:cNvPr id="8" name="Marcador de texto 7">
            <a:extLst>
              <a:ext uri="{FF2B5EF4-FFF2-40B4-BE49-F238E27FC236}">
                <a16:creationId xmlns:a16="http://schemas.microsoft.com/office/drawing/2014/main" id="{D15EC19D-87C3-10BD-C168-59C9EC65D2AB}"/>
              </a:ext>
            </a:extLst>
          </p:cNvPr>
          <p:cNvSpPr>
            <a:spLocks noGrp="1"/>
          </p:cNvSpPr>
          <p:nvPr>
            <p:ph type="body" sz="quarter" idx="16"/>
          </p:nvPr>
        </p:nvSpPr>
        <p:spPr/>
        <p:txBody>
          <a:bodyPr/>
          <a:lstStyle/>
          <a:p>
            <a:endParaRPr lang="es-MX"/>
          </a:p>
        </p:txBody>
      </p:sp>
      <p:sp>
        <p:nvSpPr>
          <p:cNvPr id="9" name="Marcador de texto 8">
            <a:extLst>
              <a:ext uri="{FF2B5EF4-FFF2-40B4-BE49-F238E27FC236}">
                <a16:creationId xmlns:a16="http://schemas.microsoft.com/office/drawing/2014/main" id="{7E04A0DE-3A02-5DEB-A104-19E5EACCE6EF}"/>
              </a:ext>
            </a:extLst>
          </p:cNvPr>
          <p:cNvSpPr>
            <a:spLocks noGrp="1"/>
          </p:cNvSpPr>
          <p:nvPr>
            <p:ph type="body" sz="quarter" idx="17"/>
          </p:nvPr>
        </p:nvSpPr>
        <p:spPr/>
        <p:txBody>
          <a:bodyPr/>
          <a:lstStyle/>
          <a:p>
            <a:endParaRPr lang="es-MX"/>
          </a:p>
        </p:txBody>
      </p:sp>
      <p:sp>
        <p:nvSpPr>
          <p:cNvPr id="10" name="Marcador de texto 9">
            <a:extLst>
              <a:ext uri="{FF2B5EF4-FFF2-40B4-BE49-F238E27FC236}">
                <a16:creationId xmlns:a16="http://schemas.microsoft.com/office/drawing/2014/main" id="{1C420055-0959-89F4-C7CC-4EF17B0B1E37}"/>
              </a:ext>
            </a:extLst>
          </p:cNvPr>
          <p:cNvSpPr>
            <a:spLocks noGrp="1"/>
          </p:cNvSpPr>
          <p:nvPr>
            <p:ph type="body" sz="quarter" idx="18"/>
          </p:nvPr>
        </p:nvSpPr>
        <p:spPr/>
        <p:txBody>
          <a:bodyPr/>
          <a:lstStyle/>
          <a:p>
            <a:endParaRPr lang="es-MX"/>
          </a:p>
        </p:txBody>
      </p:sp>
      <p:sp>
        <p:nvSpPr>
          <p:cNvPr id="11" name="Marcador de texto 10">
            <a:extLst>
              <a:ext uri="{FF2B5EF4-FFF2-40B4-BE49-F238E27FC236}">
                <a16:creationId xmlns:a16="http://schemas.microsoft.com/office/drawing/2014/main" id="{C7078B8E-FA2F-F46A-2866-70632466B24B}"/>
              </a:ext>
            </a:extLst>
          </p:cNvPr>
          <p:cNvSpPr>
            <a:spLocks noGrp="1"/>
          </p:cNvSpPr>
          <p:nvPr>
            <p:ph type="body" sz="quarter" idx="19"/>
          </p:nvPr>
        </p:nvSpPr>
        <p:spPr/>
        <p:txBody>
          <a:bodyPr/>
          <a:lstStyle/>
          <a:p>
            <a:endParaRPr lang="es-MX"/>
          </a:p>
        </p:txBody>
      </p:sp>
      <p:sp>
        <p:nvSpPr>
          <p:cNvPr id="12" name="Marcador de texto 11">
            <a:extLst>
              <a:ext uri="{FF2B5EF4-FFF2-40B4-BE49-F238E27FC236}">
                <a16:creationId xmlns:a16="http://schemas.microsoft.com/office/drawing/2014/main" id="{A79B873A-D48A-A171-58DD-964B7B0E8A29}"/>
              </a:ext>
            </a:extLst>
          </p:cNvPr>
          <p:cNvSpPr>
            <a:spLocks noGrp="1"/>
          </p:cNvSpPr>
          <p:nvPr>
            <p:ph type="body" sz="quarter" idx="20"/>
          </p:nvPr>
        </p:nvSpPr>
        <p:spPr/>
        <p:txBody>
          <a:bodyPr/>
          <a:lstStyle/>
          <a:p>
            <a:endParaRPr lang="es-MX"/>
          </a:p>
        </p:txBody>
      </p:sp>
      <p:sp>
        <p:nvSpPr>
          <p:cNvPr id="13" name="Marcador de fecha 12">
            <a:extLst>
              <a:ext uri="{FF2B5EF4-FFF2-40B4-BE49-F238E27FC236}">
                <a16:creationId xmlns:a16="http://schemas.microsoft.com/office/drawing/2014/main" id="{DB7EACEF-E09C-5A58-2A29-4219F9EDF93F}"/>
              </a:ext>
            </a:extLst>
          </p:cNvPr>
          <p:cNvSpPr>
            <a:spLocks noGrp="1"/>
          </p:cNvSpPr>
          <p:nvPr>
            <p:ph type="dt" sz="half" idx="21"/>
          </p:nvPr>
        </p:nvSpPr>
        <p:spPr/>
        <p:txBody>
          <a:bodyPr/>
          <a:lstStyle/>
          <a:p>
            <a:pPr rtl="0"/>
            <a:fld id="{670FCA8F-4735-4515-B1D3-DF89D087BBD3}" type="datetime4">
              <a:rPr lang="es-MX" noProof="0" smtClean="0">
                <a:latin typeface="+mn-lt"/>
              </a:rPr>
              <a:t>15 de mayo de 2024</a:t>
            </a:fld>
            <a:endParaRPr lang="es-MX" noProof="0" dirty="0">
              <a:latin typeface="+mn-lt"/>
            </a:endParaRPr>
          </a:p>
        </p:txBody>
      </p:sp>
      <p:sp>
        <p:nvSpPr>
          <p:cNvPr id="14" name="Marcador de pie de página 13">
            <a:extLst>
              <a:ext uri="{FF2B5EF4-FFF2-40B4-BE49-F238E27FC236}">
                <a16:creationId xmlns:a16="http://schemas.microsoft.com/office/drawing/2014/main" id="{7B106B63-D0FB-4A47-3E2E-28A487D8BE46}"/>
              </a:ext>
            </a:extLst>
          </p:cNvPr>
          <p:cNvSpPr>
            <a:spLocks noGrp="1"/>
          </p:cNvSpPr>
          <p:nvPr>
            <p:ph type="ftr" sz="quarter" idx="22"/>
          </p:nvPr>
        </p:nvSpPr>
        <p:spPr/>
        <p:txBody>
          <a:bodyPr/>
          <a:lstStyle/>
          <a:p>
            <a:pPr rtl="0"/>
            <a:r>
              <a:rPr lang="es-MX" noProof="0"/>
              <a:t>Revisión anual</a:t>
            </a:r>
            <a:endParaRPr lang="es-MX" b="0" noProof="0" dirty="0"/>
          </a:p>
        </p:txBody>
      </p:sp>
      <p:sp>
        <p:nvSpPr>
          <p:cNvPr id="15" name="Marcador de número de diapositiva 14">
            <a:extLst>
              <a:ext uri="{FF2B5EF4-FFF2-40B4-BE49-F238E27FC236}">
                <a16:creationId xmlns:a16="http://schemas.microsoft.com/office/drawing/2014/main" id="{5A1135B5-DE7E-3FDC-61AC-36C5281305F4}"/>
              </a:ext>
            </a:extLst>
          </p:cNvPr>
          <p:cNvSpPr>
            <a:spLocks noGrp="1"/>
          </p:cNvSpPr>
          <p:nvPr>
            <p:ph type="sldNum" sz="quarter" idx="23"/>
          </p:nvPr>
        </p:nvSpPr>
        <p:spPr/>
        <p:txBody>
          <a:bodyPr/>
          <a:lstStyle/>
          <a:p>
            <a:pPr rtl="0"/>
            <a:fld id="{294A09A9-5501-47C1-A89A-A340965A2BE2}" type="slidenum">
              <a:rPr lang="es-MX" noProof="0" smtClean="0"/>
              <a:pPr rtl="0"/>
              <a:t>30</a:t>
            </a:fld>
            <a:endParaRPr lang="es-MX" noProof="0" dirty="0"/>
          </a:p>
        </p:txBody>
      </p:sp>
    </p:spTree>
    <p:extLst>
      <p:ext uri="{BB962C8B-B14F-4D97-AF65-F5344CB8AC3E}">
        <p14:creationId xmlns:p14="http://schemas.microsoft.com/office/powerpoint/2010/main" val="2977678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Marcador de contenido 2">
            <a:extLst>
              <a:ext uri="{FF2B5EF4-FFF2-40B4-BE49-F238E27FC236}">
                <a16:creationId xmlns:a16="http://schemas.microsoft.com/office/drawing/2014/main" id="{EC044A5A-A184-C2B3-F139-50BFD3B24185}"/>
              </a:ext>
            </a:extLst>
          </p:cNvPr>
          <p:cNvSpPr txBox="1">
            <a:spLocks/>
          </p:cNvSpPr>
          <p:nvPr/>
        </p:nvSpPr>
        <p:spPr>
          <a:xfrm>
            <a:off x="719737" y="1464928"/>
            <a:ext cx="5552726" cy="4772189"/>
          </a:xfrm>
          <a:prstGeom prst="rect">
            <a:avLst/>
          </a:prstGeom>
          <a:solidFill>
            <a:schemeClr val="tx1"/>
          </a:solidFill>
          <a:ln>
            <a:solidFill>
              <a:schemeClr val="tx1"/>
            </a:solidFill>
          </a:ln>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es-MX" sz="2400" dirty="0"/>
          </a:p>
          <a:p>
            <a:pPr marL="0" indent="0" algn="just">
              <a:buFont typeface="Arial" panose="020B0604020202020204" pitchFamily="34" charset="0"/>
              <a:buNone/>
            </a:pPr>
            <a:endParaRPr lang="es-MX" sz="2200" dirty="0"/>
          </a:p>
          <a:p>
            <a:pPr marL="0" indent="0" algn="just">
              <a:buFont typeface="Arial" panose="020B0604020202020204" pitchFamily="34" charset="0"/>
              <a:buNone/>
            </a:pPr>
            <a:r>
              <a:rPr lang="es-MX" sz="2200" dirty="0"/>
              <a:t>La Sala Superior al declarar la nulidad de la elección definió la causa de nulidad abstracta, es decir, una causal de nulidad no prevista en la norma electoral (SUP–JRC–487/2000).</a:t>
            </a:r>
          </a:p>
        </p:txBody>
      </p:sp>
      <p:sp>
        <p:nvSpPr>
          <p:cNvPr id="42" name="CuadroTexto 41">
            <a:extLst>
              <a:ext uri="{FF2B5EF4-FFF2-40B4-BE49-F238E27FC236}">
                <a16:creationId xmlns:a16="http://schemas.microsoft.com/office/drawing/2014/main" id="{FE7491BB-7C79-C732-1942-073A1D862202}"/>
              </a:ext>
            </a:extLst>
          </p:cNvPr>
          <p:cNvSpPr txBox="1"/>
          <p:nvPr/>
        </p:nvSpPr>
        <p:spPr>
          <a:xfrm>
            <a:off x="336884" y="4113459"/>
            <a:ext cx="11135379" cy="2123658"/>
          </a:xfrm>
          <a:prstGeom prst="rect">
            <a:avLst/>
          </a:prstGeom>
          <a:solidFill>
            <a:schemeClr val="tx1"/>
          </a:solidFill>
        </p:spPr>
        <p:txBody>
          <a:bodyPr wrap="square">
            <a:spAutoFit/>
          </a:bodyPr>
          <a:lstStyle/>
          <a:p>
            <a:pPr marL="0" indent="0" algn="just">
              <a:buFont typeface="Arial" panose="020B0604020202020204" pitchFamily="34" charset="0"/>
              <a:buNone/>
            </a:pPr>
            <a:r>
              <a:rPr lang="es-MX" sz="2200" dirty="0">
                <a:solidFill>
                  <a:schemeClr val="bg1"/>
                </a:solidFill>
              </a:rPr>
              <a:t>Entre otros aspectos, si alguno de los principios fundamentales de una elección es vulnerado de manera importante, de tal forma que impida la posibilidad de tenerlo como satisfecho cabalmente y, como consecuencia de ello, se ponga en duda fundada la credibilidad o la legitimidad de los comicios y de quienes resulten electos en ellos, es inconcuso que dichos comicios no son aptos para surtir sus efectos legales y, por tanto, procede considerar actualizada la causa de nulidad de tipo abstracto.</a:t>
            </a:r>
          </a:p>
        </p:txBody>
      </p:sp>
      <p:sp>
        <p:nvSpPr>
          <p:cNvPr id="44" name="CuadroTexto 43">
            <a:extLst>
              <a:ext uri="{FF2B5EF4-FFF2-40B4-BE49-F238E27FC236}">
                <a16:creationId xmlns:a16="http://schemas.microsoft.com/office/drawing/2014/main" id="{C9AA7255-C254-B51D-8F6B-A08914D274AF}"/>
              </a:ext>
            </a:extLst>
          </p:cNvPr>
          <p:cNvSpPr txBox="1"/>
          <p:nvPr/>
        </p:nvSpPr>
        <p:spPr>
          <a:xfrm>
            <a:off x="382853" y="508389"/>
            <a:ext cx="5713147" cy="1600438"/>
          </a:xfrm>
          <a:prstGeom prst="rect">
            <a:avLst/>
          </a:prstGeom>
          <a:noFill/>
        </p:spPr>
        <p:txBody>
          <a:bodyPr wrap="square">
            <a:spAutoFit/>
          </a:bodyPr>
          <a:lstStyle/>
          <a:p>
            <a:pPr marL="285750" indent="-285750" algn="just">
              <a:buFont typeface="Arial" panose="020B0604020202020204" pitchFamily="34" charset="0"/>
              <a:buChar char="•"/>
            </a:pPr>
            <a:r>
              <a:rPr lang="es-MX" sz="2000" b="1" dirty="0">
                <a:solidFill>
                  <a:srgbClr val="333333"/>
                </a:solidFill>
                <a:highlight>
                  <a:srgbClr val="FFFFFF"/>
                </a:highlight>
                <a:latin typeface="Myriad Pro"/>
              </a:rPr>
              <a:t>J</a:t>
            </a:r>
            <a:r>
              <a:rPr lang="es-MX" sz="2000" b="1" dirty="0">
                <a:solidFill>
                  <a:srgbClr val="000000"/>
                </a:solidFill>
                <a:highlight>
                  <a:srgbClr val="FFFFFF"/>
                </a:highlight>
                <a:latin typeface="verdana" panose="020B0604030504040204" pitchFamily="34" charset="0"/>
              </a:rPr>
              <a:t>URISPRUDENCIA S3ELJ 23/200. NULIDAD DE ELECCIÓN. CAUSA ABSTRACTA (LEGISLACIÓN DE TABASCO Y SIMILARES)</a:t>
            </a:r>
            <a:br>
              <a:rPr lang="es-MX" sz="1800" dirty="0">
                <a:solidFill>
                  <a:srgbClr val="000000"/>
                </a:solidFill>
                <a:highlight>
                  <a:srgbClr val="FFFFFF"/>
                </a:highlight>
                <a:latin typeface="verdana" panose="020B0604030504040204" pitchFamily="34" charset="0"/>
              </a:rPr>
            </a:br>
            <a:endParaRPr lang="es-MX" dirty="0"/>
          </a:p>
        </p:txBody>
      </p:sp>
      <p:pic>
        <p:nvPicPr>
          <p:cNvPr id="2" name="Picture 2">
            <a:extLst>
              <a:ext uri="{FF2B5EF4-FFF2-40B4-BE49-F238E27FC236}">
                <a16:creationId xmlns:a16="http://schemas.microsoft.com/office/drawing/2014/main" id="{B0806FC2-74F0-E3FB-B9FA-7D7D686EA69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62092" y="0"/>
            <a:ext cx="4923325" cy="738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860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ángulo 20">
            <a:extLst>
              <a:ext uri="{FF2B5EF4-FFF2-40B4-BE49-F238E27FC236}">
                <a16:creationId xmlns:a16="http://schemas.microsoft.com/office/drawing/2014/main" id="{19149294-8F0E-33D8-FCF5-5CC51E590003}"/>
              </a:ext>
            </a:extLst>
          </p:cNvPr>
          <p:cNvSpPr/>
          <p:nvPr/>
        </p:nvSpPr>
        <p:spPr>
          <a:xfrm>
            <a:off x="7395411" y="3082022"/>
            <a:ext cx="2213809" cy="200595"/>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Título 3">
            <a:extLst>
              <a:ext uri="{FF2B5EF4-FFF2-40B4-BE49-F238E27FC236}">
                <a16:creationId xmlns:a16="http://schemas.microsoft.com/office/drawing/2014/main" id="{51379E63-1F21-80F2-9458-B790A42CCA10}"/>
              </a:ext>
            </a:extLst>
          </p:cNvPr>
          <p:cNvSpPr>
            <a:spLocks noGrp="1"/>
          </p:cNvSpPr>
          <p:nvPr>
            <p:ph type="title"/>
          </p:nvPr>
        </p:nvSpPr>
        <p:spPr>
          <a:xfrm>
            <a:off x="699327" y="1145074"/>
            <a:ext cx="8909893" cy="610863"/>
          </a:xfrm>
        </p:spPr>
        <p:txBody>
          <a:bodyPr>
            <a:noAutofit/>
          </a:bodyPr>
          <a:lstStyle/>
          <a:p>
            <a:r>
              <a:rPr lang="es-MX" sz="3200" dirty="0"/>
              <a:t>ASPECTOS A CONSIDERAR DE LA NULIDAD ABSTRACTA</a:t>
            </a:r>
          </a:p>
        </p:txBody>
      </p:sp>
      <p:sp>
        <p:nvSpPr>
          <p:cNvPr id="6" name="Subtítulo 5">
            <a:extLst>
              <a:ext uri="{FF2B5EF4-FFF2-40B4-BE49-F238E27FC236}">
                <a16:creationId xmlns:a16="http://schemas.microsoft.com/office/drawing/2014/main" id="{44E91BC5-534A-B139-DAE5-0AC23A7DD380}"/>
              </a:ext>
            </a:extLst>
          </p:cNvPr>
          <p:cNvSpPr>
            <a:spLocks noGrp="1"/>
          </p:cNvSpPr>
          <p:nvPr>
            <p:ph type="subTitle" idx="1"/>
          </p:nvPr>
        </p:nvSpPr>
        <p:spPr>
          <a:xfrm>
            <a:off x="970037" y="1986887"/>
            <a:ext cx="3730300" cy="1057791"/>
          </a:xfrm>
        </p:spPr>
        <p:txBody>
          <a:bodyPr/>
          <a:lstStyle/>
          <a:p>
            <a:pPr marL="285750" indent="-285750" algn="just">
              <a:buClr>
                <a:schemeClr val="accent3">
                  <a:lumMod val="50000"/>
                </a:schemeClr>
              </a:buClr>
              <a:buFont typeface="Arial" panose="020B0604020202020204" pitchFamily="34" charset="0"/>
              <a:buChar char="•"/>
            </a:pPr>
            <a:r>
              <a:rPr lang="es-MX" sz="2000" dirty="0"/>
              <a:t>UNA MUERTE ANUNCIADA</a:t>
            </a:r>
          </a:p>
          <a:p>
            <a:pPr marL="285750" indent="-285750" algn="just">
              <a:buClr>
                <a:schemeClr val="accent3">
                  <a:lumMod val="50000"/>
                </a:schemeClr>
              </a:buClr>
              <a:buFont typeface="Arial" panose="020B0604020202020204" pitchFamily="34" charset="0"/>
              <a:buChar char="•"/>
            </a:pPr>
            <a:r>
              <a:rPr lang="es-MX" sz="2000" dirty="0"/>
              <a:t>EL ORIGEN FUE LA NADA</a:t>
            </a:r>
          </a:p>
          <a:p>
            <a:endParaRPr lang="es-MX" dirty="0"/>
          </a:p>
        </p:txBody>
      </p:sp>
      <p:sp>
        <p:nvSpPr>
          <p:cNvPr id="8" name="Marcador de texto 7">
            <a:extLst>
              <a:ext uri="{FF2B5EF4-FFF2-40B4-BE49-F238E27FC236}">
                <a16:creationId xmlns:a16="http://schemas.microsoft.com/office/drawing/2014/main" id="{D5DE2CAA-AFDA-020A-46C4-2A12C26DE7D2}"/>
              </a:ext>
            </a:extLst>
          </p:cNvPr>
          <p:cNvSpPr>
            <a:spLocks noGrp="1"/>
          </p:cNvSpPr>
          <p:nvPr>
            <p:ph type="body" sz="quarter" idx="11"/>
          </p:nvPr>
        </p:nvSpPr>
        <p:spPr>
          <a:xfrm>
            <a:off x="4700337" y="1450505"/>
            <a:ext cx="5663373" cy="1315453"/>
          </a:xfrm>
          <a:solidFill>
            <a:schemeClr val="tx1"/>
          </a:solidFill>
          <a:ln>
            <a:solidFill>
              <a:schemeClr val="tx1"/>
            </a:solidFill>
          </a:ln>
        </p:spPr>
        <p:txBody>
          <a:bodyPr/>
          <a:lstStyle/>
          <a:p>
            <a:pPr marL="342900" indent="-342900" algn="just">
              <a:buFont typeface="Arial" panose="020B0604020202020204" pitchFamily="34" charset="0"/>
              <a:buChar char="•"/>
            </a:pPr>
            <a:r>
              <a:rPr lang="es-MX" sz="2000" dirty="0">
                <a:solidFill>
                  <a:schemeClr val="bg1"/>
                </a:solidFill>
              </a:rPr>
              <a:t>La Constitución local y el COIPET no establecían la nulidad de elección de la Gubernatura.</a:t>
            </a:r>
          </a:p>
          <a:p>
            <a:endParaRPr lang="es-MX" dirty="0"/>
          </a:p>
        </p:txBody>
      </p:sp>
      <p:sp>
        <p:nvSpPr>
          <p:cNvPr id="19" name="Rectángulo: esquinas redondeadas 18">
            <a:extLst>
              <a:ext uri="{FF2B5EF4-FFF2-40B4-BE49-F238E27FC236}">
                <a16:creationId xmlns:a16="http://schemas.microsoft.com/office/drawing/2014/main" id="{D795C83C-D82C-27D3-B01B-846B9F325795}"/>
              </a:ext>
            </a:extLst>
          </p:cNvPr>
          <p:cNvSpPr/>
          <p:nvPr/>
        </p:nvSpPr>
        <p:spPr>
          <a:xfrm>
            <a:off x="541166" y="4269207"/>
            <a:ext cx="4588041" cy="239564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s-ES" dirty="0"/>
              <a:t>La constitución prescribe claramente que las salas superior y regionales del Tribunal </a:t>
            </a:r>
            <a:r>
              <a:rPr lang="es-ES" b="1" dirty="0">
                <a:solidFill>
                  <a:schemeClr val="accent3">
                    <a:lumMod val="50000"/>
                  </a:schemeClr>
                </a:solidFill>
              </a:rPr>
              <a:t>sólo podrán declarar la nulidad de una elección por las causales que expresamente se establezcan en las leyes</a:t>
            </a:r>
            <a:r>
              <a:rPr lang="es-ES" dirty="0"/>
              <a:t>, no es menos cierto que dichas leyes pueden llegar a resultar incompletas. (principio rector de las nulidades). </a:t>
            </a:r>
          </a:p>
        </p:txBody>
      </p:sp>
      <p:sp>
        <p:nvSpPr>
          <p:cNvPr id="20" name="Rectángulo: esquinas redondeadas 19">
            <a:extLst>
              <a:ext uri="{FF2B5EF4-FFF2-40B4-BE49-F238E27FC236}">
                <a16:creationId xmlns:a16="http://schemas.microsoft.com/office/drawing/2014/main" id="{FC502866-CA99-8BDE-296F-667B895E1323}"/>
              </a:ext>
            </a:extLst>
          </p:cNvPr>
          <p:cNvSpPr/>
          <p:nvPr/>
        </p:nvSpPr>
        <p:spPr>
          <a:xfrm>
            <a:off x="5813625" y="4304630"/>
            <a:ext cx="6079958" cy="232479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s-ES" dirty="0"/>
              <a:t>En el precedente SUP–JRC–165/2008, la Sala Superior estimó que los planteamientos en los cuales se haga valer como pretensión la nulidad de una elección distinta a las previstas expresamente en la ley, como la que se había dado en llamar </a:t>
            </a:r>
            <a:r>
              <a:rPr lang="es-ES" b="1" dirty="0"/>
              <a:t>causal abstracta, deben desestimarse por inoperantes ante la imposibilidad constitucional de abordar su estudio, como resultado de la reforma constitucional.</a:t>
            </a:r>
          </a:p>
        </p:txBody>
      </p:sp>
      <p:sp>
        <p:nvSpPr>
          <p:cNvPr id="18" name="Rectángulo: esquinas redondeadas 17">
            <a:extLst>
              <a:ext uri="{FF2B5EF4-FFF2-40B4-BE49-F238E27FC236}">
                <a16:creationId xmlns:a16="http://schemas.microsoft.com/office/drawing/2014/main" id="{CDC3C2FB-F6F0-47EA-CA01-EF800193A762}"/>
              </a:ext>
            </a:extLst>
          </p:cNvPr>
          <p:cNvSpPr/>
          <p:nvPr/>
        </p:nvSpPr>
        <p:spPr>
          <a:xfrm>
            <a:off x="3280611" y="2863517"/>
            <a:ext cx="4700336" cy="8382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2400" b="1" dirty="0"/>
              <a:t>REFORMAS ELECTORALES</a:t>
            </a:r>
          </a:p>
        </p:txBody>
      </p:sp>
      <p:sp>
        <p:nvSpPr>
          <p:cNvPr id="22" name="object 22">
            <a:extLst>
              <a:ext uri="{FF2B5EF4-FFF2-40B4-BE49-F238E27FC236}">
                <a16:creationId xmlns:a16="http://schemas.microsoft.com/office/drawing/2014/main" id="{6819D0FF-E5C3-1F01-B977-D12999F90B01}"/>
              </a:ext>
            </a:extLst>
          </p:cNvPr>
          <p:cNvSpPr/>
          <p:nvPr/>
        </p:nvSpPr>
        <p:spPr>
          <a:xfrm rot="5400000">
            <a:off x="5712526" y="1773169"/>
            <a:ext cx="202198" cy="4812632"/>
          </a:xfrm>
          <a:custGeom>
            <a:avLst/>
            <a:gdLst/>
            <a:ahLst/>
            <a:cxnLst/>
            <a:rect l="l" t="t" r="r" b="b"/>
            <a:pathLst>
              <a:path w="241935" h="3163570">
                <a:moveTo>
                  <a:pt x="165353" y="3087116"/>
                </a:moveTo>
                <a:lnTo>
                  <a:pt x="165353" y="3163316"/>
                </a:lnTo>
                <a:lnTo>
                  <a:pt x="216153" y="3137916"/>
                </a:lnTo>
                <a:lnTo>
                  <a:pt x="178053" y="3137916"/>
                </a:lnTo>
                <a:lnTo>
                  <a:pt x="178053" y="3112516"/>
                </a:lnTo>
                <a:lnTo>
                  <a:pt x="216153" y="3112516"/>
                </a:lnTo>
                <a:lnTo>
                  <a:pt x="165353" y="3087116"/>
                </a:lnTo>
                <a:close/>
              </a:path>
              <a:path w="241935" h="3163570">
                <a:moveTo>
                  <a:pt x="165100" y="25400"/>
                </a:moveTo>
                <a:lnTo>
                  <a:pt x="0" y="25400"/>
                </a:lnTo>
                <a:lnTo>
                  <a:pt x="0" y="3137916"/>
                </a:lnTo>
                <a:lnTo>
                  <a:pt x="165353" y="3137916"/>
                </a:lnTo>
                <a:lnTo>
                  <a:pt x="165353" y="3125216"/>
                </a:lnTo>
                <a:lnTo>
                  <a:pt x="25400" y="3125216"/>
                </a:lnTo>
                <a:lnTo>
                  <a:pt x="12700" y="3112516"/>
                </a:lnTo>
                <a:lnTo>
                  <a:pt x="25400" y="3112516"/>
                </a:lnTo>
                <a:lnTo>
                  <a:pt x="25400" y="50800"/>
                </a:lnTo>
                <a:lnTo>
                  <a:pt x="12700" y="50800"/>
                </a:lnTo>
                <a:lnTo>
                  <a:pt x="25400" y="38100"/>
                </a:lnTo>
                <a:lnTo>
                  <a:pt x="165100" y="38100"/>
                </a:lnTo>
                <a:lnTo>
                  <a:pt x="165100" y="25400"/>
                </a:lnTo>
                <a:close/>
              </a:path>
              <a:path w="241935" h="3163570">
                <a:moveTo>
                  <a:pt x="216153" y="3112516"/>
                </a:moveTo>
                <a:lnTo>
                  <a:pt x="178053" y="3112516"/>
                </a:lnTo>
                <a:lnTo>
                  <a:pt x="178053" y="3137916"/>
                </a:lnTo>
                <a:lnTo>
                  <a:pt x="216153" y="3137916"/>
                </a:lnTo>
                <a:lnTo>
                  <a:pt x="241553" y="3125216"/>
                </a:lnTo>
                <a:lnTo>
                  <a:pt x="216153" y="3112516"/>
                </a:lnTo>
                <a:close/>
              </a:path>
              <a:path w="241935" h="3163570">
                <a:moveTo>
                  <a:pt x="25400" y="3112516"/>
                </a:moveTo>
                <a:lnTo>
                  <a:pt x="12700" y="3112516"/>
                </a:lnTo>
                <a:lnTo>
                  <a:pt x="25400" y="3125216"/>
                </a:lnTo>
                <a:lnTo>
                  <a:pt x="25400" y="3112516"/>
                </a:lnTo>
                <a:close/>
              </a:path>
              <a:path w="241935" h="3163570">
                <a:moveTo>
                  <a:pt x="165353" y="3112516"/>
                </a:moveTo>
                <a:lnTo>
                  <a:pt x="25400" y="3112516"/>
                </a:lnTo>
                <a:lnTo>
                  <a:pt x="25400" y="3125216"/>
                </a:lnTo>
                <a:lnTo>
                  <a:pt x="165353" y="3125216"/>
                </a:lnTo>
                <a:lnTo>
                  <a:pt x="165353" y="3112516"/>
                </a:lnTo>
                <a:close/>
              </a:path>
              <a:path w="241935" h="3163570">
                <a:moveTo>
                  <a:pt x="165100" y="0"/>
                </a:moveTo>
                <a:lnTo>
                  <a:pt x="165100" y="76200"/>
                </a:lnTo>
                <a:lnTo>
                  <a:pt x="215900" y="50800"/>
                </a:lnTo>
                <a:lnTo>
                  <a:pt x="177800" y="50800"/>
                </a:lnTo>
                <a:lnTo>
                  <a:pt x="177800" y="25400"/>
                </a:lnTo>
                <a:lnTo>
                  <a:pt x="215900" y="25400"/>
                </a:lnTo>
                <a:lnTo>
                  <a:pt x="165100" y="0"/>
                </a:lnTo>
                <a:close/>
              </a:path>
              <a:path w="241935" h="3163570">
                <a:moveTo>
                  <a:pt x="25400" y="38100"/>
                </a:moveTo>
                <a:lnTo>
                  <a:pt x="12700" y="50800"/>
                </a:lnTo>
                <a:lnTo>
                  <a:pt x="25400" y="50800"/>
                </a:lnTo>
                <a:lnTo>
                  <a:pt x="25400" y="38100"/>
                </a:lnTo>
                <a:close/>
              </a:path>
              <a:path w="241935" h="3163570">
                <a:moveTo>
                  <a:pt x="165100" y="38100"/>
                </a:moveTo>
                <a:lnTo>
                  <a:pt x="25400" y="38100"/>
                </a:lnTo>
                <a:lnTo>
                  <a:pt x="25400" y="50800"/>
                </a:lnTo>
                <a:lnTo>
                  <a:pt x="165100" y="50800"/>
                </a:lnTo>
                <a:lnTo>
                  <a:pt x="165100" y="38100"/>
                </a:lnTo>
                <a:close/>
              </a:path>
              <a:path w="241935" h="3163570">
                <a:moveTo>
                  <a:pt x="215900" y="25400"/>
                </a:moveTo>
                <a:lnTo>
                  <a:pt x="177800" y="25400"/>
                </a:lnTo>
                <a:lnTo>
                  <a:pt x="177800" y="50800"/>
                </a:lnTo>
                <a:lnTo>
                  <a:pt x="215900" y="50800"/>
                </a:lnTo>
                <a:lnTo>
                  <a:pt x="241300" y="38100"/>
                </a:lnTo>
                <a:lnTo>
                  <a:pt x="215900" y="25400"/>
                </a:lnTo>
                <a:close/>
              </a:path>
            </a:pathLst>
          </a:custGeom>
          <a:solidFill>
            <a:srgbClr val="FF9900"/>
          </a:solidFill>
          <a:ln>
            <a:solidFill>
              <a:schemeClr val="accent6">
                <a:lumMod val="60000"/>
                <a:lumOff val="40000"/>
              </a:schemeClr>
            </a:solidFill>
          </a:ln>
        </p:spPr>
        <p:txBody>
          <a:bodyPr wrap="square" lIns="0" tIns="0" rIns="0" bIns="0" rtlCol="0"/>
          <a:lstStyle/>
          <a:p>
            <a:endParaRPr/>
          </a:p>
        </p:txBody>
      </p:sp>
      <p:cxnSp>
        <p:nvCxnSpPr>
          <p:cNvPr id="24" name="Conector recto 23">
            <a:extLst>
              <a:ext uri="{FF2B5EF4-FFF2-40B4-BE49-F238E27FC236}">
                <a16:creationId xmlns:a16="http://schemas.microsoft.com/office/drawing/2014/main" id="{EA6BF009-9DFF-099F-06EC-1906F81D6810}"/>
              </a:ext>
            </a:extLst>
          </p:cNvPr>
          <p:cNvCxnSpPr>
            <a:cxnSpLocks/>
            <a:stCxn id="18" idx="2"/>
          </p:cNvCxnSpPr>
          <p:nvPr/>
        </p:nvCxnSpPr>
        <p:spPr>
          <a:xfrm>
            <a:off x="5630779" y="3701717"/>
            <a:ext cx="0" cy="376669"/>
          </a:xfrm>
          <a:prstGeom prst="line">
            <a:avLst/>
          </a:prstGeom>
          <a:ln w="57150">
            <a:headEnd type="none" w="med" len="med"/>
            <a:tailEnd type="none" w="med" len="med"/>
          </a:ln>
        </p:spPr>
        <p:style>
          <a:lnRef idx="3">
            <a:schemeClr val="accent6"/>
          </a:lnRef>
          <a:fillRef idx="0">
            <a:schemeClr val="accent6"/>
          </a:fillRef>
          <a:effectRef idx="2">
            <a:schemeClr val="accent6"/>
          </a:effectRef>
          <a:fontRef idx="minor">
            <a:schemeClr val="tx1"/>
          </a:fontRef>
        </p:style>
      </p:cxnSp>
      <p:pic>
        <p:nvPicPr>
          <p:cNvPr id="2" name="Picture 2">
            <a:extLst>
              <a:ext uri="{FF2B5EF4-FFF2-40B4-BE49-F238E27FC236}">
                <a16:creationId xmlns:a16="http://schemas.microsoft.com/office/drawing/2014/main" id="{11B1484C-105F-CC42-06AE-7B0F8AD4B1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62092" y="0"/>
            <a:ext cx="4923325" cy="738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6677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ángulo 20">
            <a:extLst>
              <a:ext uri="{FF2B5EF4-FFF2-40B4-BE49-F238E27FC236}">
                <a16:creationId xmlns:a16="http://schemas.microsoft.com/office/drawing/2014/main" id="{4C1159BE-B821-AC52-17F7-E8BDA7B96463}"/>
              </a:ext>
            </a:extLst>
          </p:cNvPr>
          <p:cNvSpPr/>
          <p:nvPr/>
        </p:nvSpPr>
        <p:spPr>
          <a:xfrm>
            <a:off x="6896100" y="2900452"/>
            <a:ext cx="2367170" cy="588795"/>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Marcador de texto 8">
            <a:extLst>
              <a:ext uri="{FF2B5EF4-FFF2-40B4-BE49-F238E27FC236}">
                <a16:creationId xmlns:a16="http://schemas.microsoft.com/office/drawing/2014/main" id="{0E6EE2A9-FC07-6B05-1DED-B5B44191AFEA}"/>
              </a:ext>
            </a:extLst>
          </p:cNvPr>
          <p:cNvSpPr>
            <a:spLocks noGrp="1"/>
          </p:cNvSpPr>
          <p:nvPr>
            <p:ph type="body" sz="quarter" idx="11"/>
          </p:nvPr>
        </p:nvSpPr>
        <p:spPr/>
        <p:txBody>
          <a:bodyPr/>
          <a:lstStyle/>
          <a:p>
            <a:r>
              <a:rPr lang="es-MX" dirty="0"/>
              <a:t>1. </a:t>
            </a:r>
          </a:p>
        </p:txBody>
      </p:sp>
      <p:sp>
        <p:nvSpPr>
          <p:cNvPr id="15" name="Marcador de contenido 14">
            <a:extLst>
              <a:ext uri="{FF2B5EF4-FFF2-40B4-BE49-F238E27FC236}">
                <a16:creationId xmlns:a16="http://schemas.microsoft.com/office/drawing/2014/main" id="{7702CC27-EF1C-6E04-FDC5-0DADD725CB45}"/>
              </a:ext>
            </a:extLst>
          </p:cNvPr>
          <p:cNvSpPr>
            <a:spLocks noGrp="1"/>
          </p:cNvSpPr>
          <p:nvPr>
            <p:ph type="subTitle" idx="1"/>
          </p:nvPr>
        </p:nvSpPr>
        <p:spPr>
          <a:xfrm>
            <a:off x="866679" y="4293248"/>
            <a:ext cx="2857182" cy="1057791"/>
          </a:xfrm>
        </p:spPr>
        <p:txBody>
          <a:bodyPr>
            <a:normAutofit fontScale="25000" lnSpcReduction="20000"/>
          </a:bodyPr>
          <a:lstStyle/>
          <a:p>
            <a:pPr marL="0" indent="0">
              <a:buNone/>
            </a:pPr>
            <a:r>
              <a:rPr lang="es-ES" sz="3200" dirty="0"/>
              <a:t>: </a:t>
            </a:r>
          </a:p>
          <a:p>
            <a:pPr marL="571500" indent="-571500">
              <a:buFont typeface="+mj-lt"/>
              <a:buAutoNum type="romanLcPeriod"/>
            </a:pPr>
            <a:r>
              <a:rPr lang="es-ES" sz="8000" dirty="0"/>
              <a:t>El distrito</a:t>
            </a:r>
          </a:p>
          <a:p>
            <a:pPr marL="571500" indent="-571500">
              <a:buFont typeface="+mj-lt"/>
              <a:buAutoNum type="romanLcPeriod"/>
            </a:pPr>
            <a:r>
              <a:rPr lang="es-ES" sz="8000" dirty="0"/>
              <a:t>El municipio</a:t>
            </a:r>
          </a:p>
          <a:p>
            <a:pPr marL="571500" indent="-571500">
              <a:buFont typeface="+mj-lt"/>
              <a:buAutoNum type="romanLcPeriod"/>
            </a:pPr>
            <a:r>
              <a:rPr lang="es-ES" sz="8000" dirty="0"/>
              <a:t>El territorio del Estado </a:t>
            </a:r>
          </a:p>
          <a:p>
            <a:pPr marL="571500" indent="-571500">
              <a:buFont typeface="+mj-lt"/>
              <a:buAutoNum type="romanLcPeriod"/>
            </a:pPr>
            <a:r>
              <a:rPr lang="es-ES" sz="8000" dirty="0"/>
              <a:t>Que no se hayan corregido durante el recuento de votos.</a:t>
            </a:r>
          </a:p>
          <a:p>
            <a:endParaRPr lang="es-MX" dirty="0"/>
          </a:p>
        </p:txBody>
      </p:sp>
      <p:sp>
        <p:nvSpPr>
          <p:cNvPr id="3" name="Título 2">
            <a:extLst>
              <a:ext uri="{FF2B5EF4-FFF2-40B4-BE49-F238E27FC236}">
                <a16:creationId xmlns:a16="http://schemas.microsoft.com/office/drawing/2014/main" id="{6339315B-8AAE-A946-ABBF-894F2E4B1338}"/>
              </a:ext>
            </a:extLst>
          </p:cNvPr>
          <p:cNvSpPr>
            <a:spLocks noGrp="1"/>
          </p:cNvSpPr>
          <p:nvPr>
            <p:ph type="title"/>
          </p:nvPr>
        </p:nvSpPr>
        <p:spPr>
          <a:xfrm>
            <a:off x="840174" y="1020718"/>
            <a:ext cx="8992939" cy="610863"/>
          </a:xfrm>
        </p:spPr>
        <p:txBody>
          <a:bodyPr rtlCol="0">
            <a:noAutofit/>
          </a:bodyPr>
          <a:lstStyle/>
          <a:p>
            <a:pPr rtl="0"/>
            <a:r>
              <a:rPr lang="es-ES" sz="2400" dirty="0"/>
              <a:t>Nulidades de las elecciones de Diputaciones </a:t>
            </a:r>
            <a:r>
              <a:rPr lang="es-ES" sz="2400" dirty="0">
                <a:solidFill>
                  <a:schemeClr val="accent3">
                    <a:lumMod val="50000"/>
                  </a:schemeClr>
                </a:solidFill>
              </a:rPr>
              <a:t>(artículo 68)</a:t>
            </a:r>
            <a:r>
              <a:rPr lang="es-ES" sz="2400" dirty="0"/>
              <a:t>;   Regidurías </a:t>
            </a:r>
            <a:r>
              <a:rPr lang="es-ES" sz="2400" dirty="0">
                <a:solidFill>
                  <a:schemeClr val="accent3">
                    <a:lumMod val="50000"/>
                  </a:schemeClr>
                </a:solidFill>
              </a:rPr>
              <a:t>(artículo 69)</a:t>
            </a:r>
            <a:r>
              <a:rPr lang="es-ES" sz="2400" dirty="0"/>
              <a:t>; </a:t>
            </a:r>
            <a:r>
              <a:rPr lang="es-ES" sz="2400" dirty="0">
                <a:solidFill>
                  <a:schemeClr val="accent3">
                    <a:lumMod val="50000"/>
                  </a:schemeClr>
                </a:solidFill>
              </a:rPr>
              <a:t> </a:t>
            </a:r>
            <a:r>
              <a:rPr lang="es-ES" sz="2400" dirty="0"/>
              <a:t>y Gubernatura </a:t>
            </a:r>
            <a:r>
              <a:rPr lang="es-ES" sz="2400" dirty="0">
                <a:solidFill>
                  <a:schemeClr val="accent3">
                    <a:lumMod val="50000"/>
                  </a:schemeClr>
                </a:solidFill>
              </a:rPr>
              <a:t>(artículo 70) </a:t>
            </a:r>
            <a:endParaRPr lang="es-MX" sz="2400" dirty="0">
              <a:solidFill>
                <a:schemeClr val="accent3">
                  <a:lumMod val="50000"/>
                </a:schemeClr>
              </a:solidFill>
            </a:endParaRPr>
          </a:p>
        </p:txBody>
      </p:sp>
      <p:sp>
        <p:nvSpPr>
          <p:cNvPr id="17" name="CuadroTexto 16">
            <a:extLst>
              <a:ext uri="{FF2B5EF4-FFF2-40B4-BE49-F238E27FC236}">
                <a16:creationId xmlns:a16="http://schemas.microsoft.com/office/drawing/2014/main" id="{CEF9FB68-CA8A-AD2C-0FD4-B8DC60C0737C}"/>
              </a:ext>
            </a:extLst>
          </p:cNvPr>
          <p:cNvSpPr txBox="1"/>
          <p:nvPr/>
        </p:nvSpPr>
        <p:spPr>
          <a:xfrm>
            <a:off x="840174" y="2354256"/>
            <a:ext cx="2763718" cy="1938992"/>
          </a:xfrm>
          <a:prstGeom prst="rect">
            <a:avLst/>
          </a:prstGeom>
          <a:noFill/>
        </p:spPr>
        <p:txBody>
          <a:bodyPr wrap="square">
            <a:spAutoFit/>
          </a:bodyPr>
          <a:lstStyle/>
          <a:p>
            <a:pPr algn="just"/>
            <a:r>
              <a:rPr lang="es-ES" sz="2000" b="1" dirty="0">
                <a:solidFill>
                  <a:schemeClr val="accent3">
                    <a:lumMod val="50000"/>
                  </a:schemeClr>
                </a:solidFill>
              </a:rPr>
              <a:t>1. </a:t>
            </a:r>
            <a:r>
              <a:rPr lang="es-ES" sz="2000" dirty="0">
                <a:solidFill>
                  <a:schemeClr val="bg1"/>
                </a:solidFill>
              </a:rPr>
              <a:t>Cuando alguna o algunas de las causales especificas de nulidad de casilla se acrediten en por lo menos el 20% de las casillas en</a:t>
            </a:r>
            <a:endParaRPr lang="es-MX" sz="2000" dirty="0">
              <a:solidFill>
                <a:schemeClr val="bg1"/>
              </a:solidFill>
            </a:endParaRPr>
          </a:p>
        </p:txBody>
      </p:sp>
      <p:sp>
        <p:nvSpPr>
          <p:cNvPr id="20" name="CuadroTexto 19">
            <a:extLst>
              <a:ext uri="{FF2B5EF4-FFF2-40B4-BE49-F238E27FC236}">
                <a16:creationId xmlns:a16="http://schemas.microsoft.com/office/drawing/2014/main" id="{E363584A-AF41-CF5B-0BFE-BAD7ECEDB76A}"/>
              </a:ext>
            </a:extLst>
          </p:cNvPr>
          <p:cNvSpPr txBox="1"/>
          <p:nvPr/>
        </p:nvSpPr>
        <p:spPr>
          <a:xfrm>
            <a:off x="4182681" y="2354256"/>
            <a:ext cx="2857182" cy="1938992"/>
          </a:xfrm>
          <a:prstGeom prst="rect">
            <a:avLst/>
          </a:prstGeom>
          <a:noFill/>
        </p:spPr>
        <p:txBody>
          <a:bodyPr wrap="square">
            <a:spAutoFit/>
          </a:bodyPr>
          <a:lstStyle/>
          <a:p>
            <a:pPr algn="just"/>
            <a:r>
              <a:rPr lang="es-ES" sz="2000" b="1" dirty="0">
                <a:solidFill>
                  <a:schemeClr val="accent3">
                    <a:lumMod val="50000"/>
                  </a:schemeClr>
                </a:solidFill>
              </a:rPr>
              <a:t>2. </a:t>
            </a:r>
            <a:r>
              <a:rPr lang="es-ES" sz="2000" dirty="0">
                <a:solidFill>
                  <a:schemeClr val="bg1"/>
                </a:solidFill>
              </a:rPr>
              <a:t>Cuando no se instale el 20% o más de las casillas de que se trate y consecuentemente la votación no hubiere sido recibida; o </a:t>
            </a:r>
          </a:p>
        </p:txBody>
      </p:sp>
      <p:sp>
        <p:nvSpPr>
          <p:cNvPr id="23" name="CuadroTexto 22">
            <a:extLst>
              <a:ext uri="{FF2B5EF4-FFF2-40B4-BE49-F238E27FC236}">
                <a16:creationId xmlns:a16="http://schemas.microsoft.com/office/drawing/2014/main" id="{53CADBC3-A857-DC5B-6BC7-193C5BAC2C07}"/>
              </a:ext>
            </a:extLst>
          </p:cNvPr>
          <p:cNvSpPr txBox="1"/>
          <p:nvPr/>
        </p:nvSpPr>
        <p:spPr>
          <a:xfrm>
            <a:off x="7498683" y="2354256"/>
            <a:ext cx="2955235" cy="1938992"/>
          </a:xfrm>
          <a:prstGeom prst="rect">
            <a:avLst/>
          </a:prstGeom>
          <a:noFill/>
        </p:spPr>
        <p:txBody>
          <a:bodyPr wrap="square">
            <a:spAutoFit/>
          </a:bodyPr>
          <a:lstStyle/>
          <a:p>
            <a:pPr algn="just"/>
            <a:r>
              <a:rPr lang="es-MX" sz="2000" b="1" dirty="0">
                <a:solidFill>
                  <a:schemeClr val="accent3">
                    <a:lumMod val="50000"/>
                  </a:schemeClr>
                </a:solidFill>
              </a:rPr>
              <a:t>3. </a:t>
            </a:r>
            <a:r>
              <a:rPr lang="es-MX" sz="2000" dirty="0">
                <a:solidFill>
                  <a:schemeClr val="bg1"/>
                </a:solidFill>
              </a:rPr>
              <a:t>Cuando los dos integrantes de la fórmula de candidaturas que hubieren obtenido constancia de mayoría sean inelegibles.</a:t>
            </a:r>
          </a:p>
        </p:txBody>
      </p:sp>
      <p:pic>
        <p:nvPicPr>
          <p:cNvPr id="2" name="Picture 2">
            <a:extLst>
              <a:ext uri="{FF2B5EF4-FFF2-40B4-BE49-F238E27FC236}">
                <a16:creationId xmlns:a16="http://schemas.microsoft.com/office/drawing/2014/main" id="{A10EF384-88D4-58CE-388D-2A951E64CD4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62092" y="0"/>
            <a:ext cx="4923325" cy="738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1537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5CFF5F-6DFB-0D49-B8B1-661F7E7888AF}"/>
              </a:ext>
            </a:extLst>
          </p:cNvPr>
          <p:cNvSpPr>
            <a:spLocks noGrp="1"/>
          </p:cNvSpPr>
          <p:nvPr>
            <p:ph type="title"/>
          </p:nvPr>
        </p:nvSpPr>
        <p:spPr>
          <a:xfrm>
            <a:off x="1644506" y="974565"/>
            <a:ext cx="8460063" cy="610863"/>
          </a:xfrm>
        </p:spPr>
        <p:txBody>
          <a:bodyPr rtlCol="0">
            <a:normAutofit/>
          </a:bodyPr>
          <a:lstStyle/>
          <a:p>
            <a:pPr algn="ctr" rtl="0"/>
            <a:r>
              <a:rPr lang="es-MX" b="1" dirty="0"/>
              <a:t>CÁLCULO DE CASILLAS</a:t>
            </a:r>
          </a:p>
        </p:txBody>
      </p:sp>
      <p:pic>
        <p:nvPicPr>
          <p:cNvPr id="12" name="Imagen 11">
            <a:extLst>
              <a:ext uri="{FF2B5EF4-FFF2-40B4-BE49-F238E27FC236}">
                <a16:creationId xmlns:a16="http://schemas.microsoft.com/office/drawing/2014/main" id="{6E9F7A3C-0EF2-3DA1-5779-CE3056E336F4}"/>
              </a:ext>
            </a:extLst>
          </p:cNvPr>
          <p:cNvPicPr>
            <a:picLocks noChangeAspect="1"/>
          </p:cNvPicPr>
          <p:nvPr/>
        </p:nvPicPr>
        <p:blipFill>
          <a:blip r:embed="rId3"/>
          <a:stretch>
            <a:fillRect/>
          </a:stretch>
        </p:blipFill>
        <p:spPr>
          <a:xfrm>
            <a:off x="947620" y="1821864"/>
            <a:ext cx="10296760" cy="5774690"/>
          </a:xfrm>
          <a:prstGeom prst="rect">
            <a:avLst/>
          </a:prstGeom>
        </p:spPr>
      </p:pic>
      <p:pic>
        <p:nvPicPr>
          <p:cNvPr id="3" name="Picture 2">
            <a:extLst>
              <a:ext uri="{FF2B5EF4-FFF2-40B4-BE49-F238E27FC236}">
                <a16:creationId xmlns:a16="http://schemas.microsoft.com/office/drawing/2014/main" id="{91464F8B-F5B8-632F-CA6E-A2128333D0C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42907" y="0"/>
            <a:ext cx="4923325" cy="738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6310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D62804B3-6499-49D1-C602-A2737F40CD45}"/>
              </a:ext>
            </a:extLst>
          </p:cNvPr>
          <p:cNvPicPr>
            <a:picLocks noChangeAspect="1"/>
          </p:cNvPicPr>
          <p:nvPr/>
        </p:nvPicPr>
        <p:blipFill rotWithShape="1">
          <a:blip r:embed="rId2"/>
          <a:srcRect b="84994"/>
          <a:stretch/>
        </p:blipFill>
        <p:spPr>
          <a:xfrm>
            <a:off x="630458" y="2163674"/>
            <a:ext cx="10931075" cy="704434"/>
          </a:xfrm>
          <a:prstGeom prst="rect">
            <a:avLst/>
          </a:prstGeom>
        </p:spPr>
      </p:pic>
      <p:sp>
        <p:nvSpPr>
          <p:cNvPr id="8" name="Título 1">
            <a:extLst>
              <a:ext uri="{FF2B5EF4-FFF2-40B4-BE49-F238E27FC236}">
                <a16:creationId xmlns:a16="http://schemas.microsoft.com/office/drawing/2014/main" id="{7A4A533B-FA1D-76F3-A44F-61A6B5C34C18}"/>
              </a:ext>
            </a:extLst>
          </p:cNvPr>
          <p:cNvSpPr>
            <a:spLocks noGrp="1"/>
          </p:cNvSpPr>
          <p:nvPr>
            <p:ph type="title"/>
          </p:nvPr>
        </p:nvSpPr>
        <p:spPr>
          <a:xfrm>
            <a:off x="1314890" y="996776"/>
            <a:ext cx="9562209" cy="704433"/>
          </a:xfrm>
        </p:spPr>
        <p:txBody>
          <a:bodyPr rtlCol="0">
            <a:normAutofit fontScale="90000"/>
          </a:bodyPr>
          <a:lstStyle/>
          <a:p>
            <a:pPr algn="ctr" rtl="0"/>
            <a:r>
              <a:rPr lang="es-ES" b="1" dirty="0"/>
              <a:t>Calcular el 20% en un Distrito Electoral/municipio </a:t>
            </a:r>
            <a:endParaRPr lang="es-MX" b="1" dirty="0"/>
          </a:p>
        </p:txBody>
      </p:sp>
      <p:grpSp>
        <p:nvGrpSpPr>
          <p:cNvPr id="38" name="Grupo 37">
            <a:extLst>
              <a:ext uri="{FF2B5EF4-FFF2-40B4-BE49-F238E27FC236}">
                <a16:creationId xmlns:a16="http://schemas.microsoft.com/office/drawing/2014/main" id="{E3CB8D87-3962-1AEF-60FC-54BD991EDA2C}"/>
              </a:ext>
            </a:extLst>
          </p:cNvPr>
          <p:cNvGrpSpPr/>
          <p:nvPr/>
        </p:nvGrpSpPr>
        <p:grpSpPr>
          <a:xfrm>
            <a:off x="2322941" y="2853565"/>
            <a:ext cx="6069622" cy="1649985"/>
            <a:chOff x="2335823" y="2819383"/>
            <a:chExt cx="6069622" cy="1649985"/>
          </a:xfrm>
        </p:grpSpPr>
        <p:sp>
          <p:nvSpPr>
            <p:cNvPr id="39" name="CuadroTexto 38">
              <a:extLst>
                <a:ext uri="{FF2B5EF4-FFF2-40B4-BE49-F238E27FC236}">
                  <a16:creationId xmlns:a16="http://schemas.microsoft.com/office/drawing/2014/main" id="{9A5C06DD-6D89-673F-3F8A-87FF1D785ED7}"/>
                </a:ext>
              </a:extLst>
            </p:cNvPr>
            <p:cNvSpPr txBox="1"/>
            <p:nvPr/>
          </p:nvSpPr>
          <p:spPr>
            <a:xfrm>
              <a:off x="2608385" y="2819383"/>
              <a:ext cx="885092" cy="58477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s-MX" sz="3200" b="0" i="0" u="none" strike="noStrike" kern="0" cap="none" spc="0" normalizeH="0" baseline="0" noProof="0" dirty="0">
                  <a:ln>
                    <a:noFill/>
                  </a:ln>
                  <a:solidFill>
                    <a:prstClr val="black"/>
                  </a:solidFill>
                  <a:effectLst/>
                  <a:uLnTx/>
                  <a:uFillTx/>
                  <a:latin typeface="Calibri" panose="020F0502020204030204"/>
                </a:rPr>
                <a:t>145</a:t>
              </a:r>
              <a:endParaRPr kumimoji="0" lang="es-MX" sz="3200" b="1" i="0" u="none" strike="noStrike" kern="0" cap="none" spc="0" normalizeH="0" baseline="0" noProof="0" dirty="0">
                <a:ln>
                  <a:noFill/>
                </a:ln>
                <a:solidFill>
                  <a:srgbClr val="FF0000"/>
                </a:solidFill>
                <a:effectLst/>
                <a:uLnTx/>
                <a:uFillTx/>
                <a:latin typeface="Calibri" panose="020F0502020204030204"/>
              </a:endParaRPr>
            </a:p>
          </p:txBody>
        </p:sp>
        <p:sp>
          <p:nvSpPr>
            <p:cNvPr id="40" name="CuadroTexto 39">
              <a:extLst>
                <a:ext uri="{FF2B5EF4-FFF2-40B4-BE49-F238E27FC236}">
                  <a16:creationId xmlns:a16="http://schemas.microsoft.com/office/drawing/2014/main" id="{563BF911-D7FF-1632-D906-F0C8D58CA5C9}"/>
                </a:ext>
              </a:extLst>
            </p:cNvPr>
            <p:cNvSpPr txBox="1"/>
            <p:nvPr/>
          </p:nvSpPr>
          <p:spPr>
            <a:xfrm>
              <a:off x="2335823" y="3392150"/>
              <a:ext cx="1430216" cy="1077218"/>
            </a:xfrm>
            <a:prstGeom prst="rect">
              <a:avLst/>
            </a:prstGeom>
            <a:noFill/>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MX" sz="3200" b="1" i="0" u="none" strike="noStrike" kern="0" cap="none" spc="0" normalizeH="0" baseline="0" noProof="0" dirty="0">
                  <a:ln>
                    <a:noFill/>
                  </a:ln>
                  <a:solidFill>
                    <a:schemeClr val="accent3">
                      <a:lumMod val="50000"/>
                    </a:schemeClr>
                  </a:solidFill>
                  <a:effectLst/>
                  <a:uLnTx/>
                  <a:uFillTx/>
                  <a:latin typeface="Calibri" panose="020F0502020204030204"/>
                </a:rPr>
                <a:t>29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s-MX" sz="3200" b="1" i="0" u="none" strike="noStrike" kern="0" cap="none" spc="0" normalizeH="0" baseline="0" noProof="0" dirty="0">
                  <a:ln>
                    <a:noFill/>
                  </a:ln>
                  <a:solidFill>
                    <a:schemeClr val="accent3">
                      <a:lumMod val="50000"/>
                    </a:schemeClr>
                  </a:solidFill>
                  <a:effectLst/>
                  <a:uLnTx/>
                  <a:uFillTx/>
                  <a:latin typeface="Calibri" panose="020F0502020204030204"/>
                </a:rPr>
                <a:t>Casillas</a:t>
              </a:r>
            </a:p>
          </p:txBody>
        </p:sp>
        <p:cxnSp>
          <p:nvCxnSpPr>
            <p:cNvPr id="41" name="Conector recto 40">
              <a:extLst>
                <a:ext uri="{FF2B5EF4-FFF2-40B4-BE49-F238E27FC236}">
                  <a16:creationId xmlns:a16="http://schemas.microsoft.com/office/drawing/2014/main" id="{92686455-B2DE-5397-C8FB-D57162D0BA55}"/>
                </a:ext>
              </a:extLst>
            </p:cNvPr>
            <p:cNvCxnSpPr>
              <a:cxnSpLocks/>
            </p:cNvCxnSpPr>
            <p:nvPr/>
          </p:nvCxnSpPr>
          <p:spPr>
            <a:xfrm>
              <a:off x="3493477" y="3123494"/>
              <a:ext cx="926123" cy="0"/>
            </a:xfrm>
            <a:prstGeom prst="line">
              <a:avLst/>
            </a:prstGeom>
            <a:noFill/>
            <a:ln w="6350" cap="flat" cmpd="sng" algn="ctr">
              <a:solidFill>
                <a:srgbClr val="4472C4"/>
              </a:solidFill>
              <a:prstDash val="solid"/>
              <a:miter lim="800000"/>
            </a:ln>
            <a:effectLst/>
          </p:spPr>
        </p:cxnSp>
        <p:sp>
          <p:nvSpPr>
            <p:cNvPr id="42" name="Es igual a 41">
              <a:extLst>
                <a:ext uri="{FF2B5EF4-FFF2-40B4-BE49-F238E27FC236}">
                  <a16:creationId xmlns:a16="http://schemas.microsoft.com/office/drawing/2014/main" id="{47CAFD72-3165-4EF1-3F66-64271C7946AF}"/>
                </a:ext>
              </a:extLst>
            </p:cNvPr>
            <p:cNvSpPr/>
            <p:nvPr/>
          </p:nvSpPr>
          <p:spPr>
            <a:xfrm>
              <a:off x="6119449" y="3248286"/>
              <a:ext cx="691661" cy="584770"/>
            </a:xfrm>
            <a:prstGeom prst="mathEqual">
              <a:avLst/>
            </a:prstGeom>
            <a:solidFill>
              <a:schemeClr val="tx2">
                <a:lumMod val="50000"/>
              </a:schemeClr>
            </a:solidFill>
            <a:ln w="12700" cap="flat" cmpd="sng" algn="ctr">
              <a:solidFill>
                <a:schemeClr val="tx2">
                  <a:lumMod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43" name="CuadroTexto 42">
              <a:extLst>
                <a:ext uri="{FF2B5EF4-FFF2-40B4-BE49-F238E27FC236}">
                  <a16:creationId xmlns:a16="http://schemas.microsoft.com/office/drawing/2014/main" id="{C0FBC200-83AC-1556-B670-DBEAD5E13C27}"/>
                </a:ext>
              </a:extLst>
            </p:cNvPr>
            <p:cNvSpPr txBox="1"/>
            <p:nvPr/>
          </p:nvSpPr>
          <p:spPr>
            <a:xfrm>
              <a:off x="4560278" y="2819383"/>
              <a:ext cx="1277816" cy="584775"/>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s-MX" sz="3200" b="0" i="0" u="none" strike="noStrike" kern="0" cap="none" spc="0" normalizeH="0" baseline="0" noProof="0" dirty="0">
                  <a:ln>
                    <a:noFill/>
                  </a:ln>
                  <a:solidFill>
                    <a:prstClr val="black"/>
                  </a:solidFill>
                  <a:effectLst/>
                  <a:uLnTx/>
                  <a:uFillTx/>
                  <a:latin typeface="Calibri" panose="020F0502020204030204"/>
                </a:rPr>
                <a:t>100%</a:t>
              </a:r>
            </a:p>
          </p:txBody>
        </p:sp>
        <p:cxnSp>
          <p:nvCxnSpPr>
            <p:cNvPr id="44" name="Conector recto 43">
              <a:extLst>
                <a:ext uri="{FF2B5EF4-FFF2-40B4-BE49-F238E27FC236}">
                  <a16:creationId xmlns:a16="http://schemas.microsoft.com/office/drawing/2014/main" id="{2ECEF582-B5C1-A17B-E031-EBB8A84552AC}"/>
                </a:ext>
              </a:extLst>
            </p:cNvPr>
            <p:cNvCxnSpPr>
              <a:cxnSpLocks/>
            </p:cNvCxnSpPr>
            <p:nvPr/>
          </p:nvCxnSpPr>
          <p:spPr>
            <a:xfrm>
              <a:off x="3493477" y="3622674"/>
              <a:ext cx="926123" cy="0"/>
            </a:xfrm>
            <a:prstGeom prst="line">
              <a:avLst/>
            </a:prstGeom>
            <a:noFill/>
            <a:ln w="6350" cap="flat" cmpd="sng" algn="ctr">
              <a:solidFill>
                <a:srgbClr val="4472C4"/>
              </a:solidFill>
              <a:prstDash val="solid"/>
              <a:miter lim="800000"/>
            </a:ln>
            <a:effectLst/>
          </p:spPr>
        </p:cxnSp>
        <p:sp>
          <p:nvSpPr>
            <p:cNvPr id="45" name="Signo de multiplicación 44">
              <a:extLst>
                <a:ext uri="{FF2B5EF4-FFF2-40B4-BE49-F238E27FC236}">
                  <a16:creationId xmlns:a16="http://schemas.microsoft.com/office/drawing/2014/main" id="{F7354A73-792D-0B60-DF6F-A983CEA0D50C}"/>
                </a:ext>
              </a:extLst>
            </p:cNvPr>
            <p:cNvSpPr/>
            <p:nvPr/>
          </p:nvSpPr>
          <p:spPr>
            <a:xfrm>
              <a:off x="4730263" y="3453843"/>
              <a:ext cx="539261" cy="476916"/>
            </a:xfrm>
            <a:prstGeom prst="mathMultiply">
              <a:avLst/>
            </a:prstGeom>
            <a:solidFill>
              <a:schemeClr val="accent6">
                <a:lumMod val="75000"/>
              </a:schemeClr>
            </a:solidFill>
            <a:ln w="12700" cap="flat" cmpd="sng" algn="ctr">
              <a:solidFill>
                <a:srgbClr val="4472C4">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6" name="CuadroTexto 45">
              <a:extLst>
                <a:ext uri="{FF2B5EF4-FFF2-40B4-BE49-F238E27FC236}">
                  <a16:creationId xmlns:a16="http://schemas.microsoft.com/office/drawing/2014/main" id="{EAF02033-A44C-4C9F-1691-B2CBB68DDC36}"/>
                </a:ext>
              </a:extLst>
            </p:cNvPr>
            <p:cNvSpPr txBox="1"/>
            <p:nvPr/>
          </p:nvSpPr>
          <p:spPr>
            <a:xfrm>
              <a:off x="7180384" y="3423975"/>
              <a:ext cx="1225061" cy="58477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s-MX" sz="3200" b="0" i="0" u="none" strike="noStrike" kern="0" cap="none" spc="0" normalizeH="0" baseline="0" noProof="0" dirty="0">
                  <a:ln>
                    <a:noFill/>
                  </a:ln>
                  <a:solidFill>
                    <a:prstClr val="black"/>
                  </a:solidFill>
                  <a:effectLst/>
                  <a:uLnTx/>
                  <a:uFillTx/>
                  <a:latin typeface="Calibri" panose="020F0502020204030204"/>
                </a:rPr>
                <a:t>20%</a:t>
              </a:r>
              <a:endParaRPr kumimoji="0" lang="es-MX" sz="3200" b="1" i="0" u="none" strike="noStrike" kern="0" cap="none" spc="0" normalizeH="0" baseline="0" noProof="0" dirty="0">
                <a:ln>
                  <a:noFill/>
                </a:ln>
                <a:solidFill>
                  <a:srgbClr val="FF0000"/>
                </a:solidFill>
                <a:effectLst/>
                <a:uLnTx/>
                <a:uFillTx/>
                <a:latin typeface="Calibri" panose="020F0502020204030204"/>
              </a:endParaRPr>
            </a:p>
          </p:txBody>
        </p:sp>
      </p:grpSp>
      <p:grpSp>
        <p:nvGrpSpPr>
          <p:cNvPr id="47" name="Grupo 46">
            <a:extLst>
              <a:ext uri="{FF2B5EF4-FFF2-40B4-BE49-F238E27FC236}">
                <a16:creationId xmlns:a16="http://schemas.microsoft.com/office/drawing/2014/main" id="{6E72CEEB-6B68-F345-B676-4958E937028B}"/>
              </a:ext>
            </a:extLst>
          </p:cNvPr>
          <p:cNvGrpSpPr/>
          <p:nvPr/>
        </p:nvGrpSpPr>
        <p:grpSpPr>
          <a:xfrm>
            <a:off x="2322941" y="5036231"/>
            <a:ext cx="6433036" cy="1649985"/>
            <a:chOff x="2335823" y="2819383"/>
            <a:chExt cx="6433036" cy="1649985"/>
          </a:xfrm>
        </p:grpSpPr>
        <p:sp>
          <p:nvSpPr>
            <p:cNvPr id="48" name="CuadroTexto 47">
              <a:extLst>
                <a:ext uri="{FF2B5EF4-FFF2-40B4-BE49-F238E27FC236}">
                  <a16:creationId xmlns:a16="http://schemas.microsoft.com/office/drawing/2014/main" id="{8942C1DB-54DD-A769-88A0-898619D1EDD6}"/>
                </a:ext>
              </a:extLst>
            </p:cNvPr>
            <p:cNvSpPr txBox="1"/>
            <p:nvPr/>
          </p:nvSpPr>
          <p:spPr>
            <a:xfrm>
              <a:off x="2608385" y="2819383"/>
              <a:ext cx="885092" cy="58477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s-MX" sz="3200" b="0" i="0" u="none" strike="noStrike" kern="0" cap="none" spc="0" normalizeH="0" baseline="0" noProof="0" dirty="0">
                  <a:ln>
                    <a:noFill/>
                  </a:ln>
                  <a:solidFill>
                    <a:prstClr val="black"/>
                  </a:solidFill>
                  <a:effectLst/>
                  <a:uLnTx/>
                  <a:uFillTx/>
                  <a:latin typeface="Calibri" panose="020F0502020204030204"/>
                </a:rPr>
                <a:t>145</a:t>
              </a:r>
              <a:endParaRPr kumimoji="0" lang="es-MX" sz="3200" b="1" i="0" u="none" strike="noStrike" kern="0" cap="none" spc="0" normalizeH="0" baseline="0" noProof="0" dirty="0">
                <a:ln>
                  <a:noFill/>
                </a:ln>
                <a:solidFill>
                  <a:srgbClr val="FF0000"/>
                </a:solidFill>
                <a:effectLst/>
                <a:uLnTx/>
                <a:uFillTx/>
                <a:latin typeface="Calibri" panose="020F0502020204030204"/>
              </a:endParaRPr>
            </a:p>
          </p:txBody>
        </p:sp>
        <p:sp>
          <p:nvSpPr>
            <p:cNvPr id="49" name="CuadroTexto 48">
              <a:extLst>
                <a:ext uri="{FF2B5EF4-FFF2-40B4-BE49-F238E27FC236}">
                  <a16:creationId xmlns:a16="http://schemas.microsoft.com/office/drawing/2014/main" id="{3C60AB6E-661A-FC02-97B1-76AD377A13B0}"/>
                </a:ext>
              </a:extLst>
            </p:cNvPr>
            <p:cNvSpPr txBox="1"/>
            <p:nvPr/>
          </p:nvSpPr>
          <p:spPr>
            <a:xfrm>
              <a:off x="2335823" y="3392150"/>
              <a:ext cx="1430216" cy="1077218"/>
            </a:xfrm>
            <a:prstGeom prst="rect">
              <a:avLst/>
            </a:prstGeom>
            <a:noFill/>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MX" sz="3200" b="1" i="0" u="none" strike="noStrike" kern="0" cap="none" spc="0" normalizeH="0" baseline="0" noProof="0" dirty="0">
                  <a:ln>
                    <a:noFill/>
                  </a:ln>
                  <a:solidFill>
                    <a:schemeClr val="accent3">
                      <a:lumMod val="50000"/>
                    </a:schemeClr>
                  </a:solidFill>
                  <a:effectLst/>
                  <a:uLnTx/>
                  <a:uFillTx/>
                  <a:latin typeface="Calibri" panose="020F0502020204030204"/>
                </a:rPr>
                <a:t>28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s-MX" sz="3200" b="1" i="0" u="none" strike="noStrike" kern="0" cap="none" spc="0" normalizeH="0" baseline="0" noProof="0" dirty="0">
                  <a:ln>
                    <a:noFill/>
                  </a:ln>
                  <a:solidFill>
                    <a:schemeClr val="accent3">
                      <a:lumMod val="50000"/>
                    </a:schemeClr>
                  </a:solidFill>
                  <a:effectLst/>
                  <a:uLnTx/>
                  <a:uFillTx/>
                  <a:latin typeface="Calibri" panose="020F0502020204030204"/>
                </a:rPr>
                <a:t>Casillas</a:t>
              </a:r>
            </a:p>
          </p:txBody>
        </p:sp>
        <p:cxnSp>
          <p:nvCxnSpPr>
            <p:cNvPr id="50" name="Conector recto 49">
              <a:extLst>
                <a:ext uri="{FF2B5EF4-FFF2-40B4-BE49-F238E27FC236}">
                  <a16:creationId xmlns:a16="http://schemas.microsoft.com/office/drawing/2014/main" id="{026BA386-236A-7888-F276-991CCB7E0866}"/>
                </a:ext>
              </a:extLst>
            </p:cNvPr>
            <p:cNvCxnSpPr>
              <a:cxnSpLocks/>
            </p:cNvCxnSpPr>
            <p:nvPr/>
          </p:nvCxnSpPr>
          <p:spPr>
            <a:xfrm>
              <a:off x="3493477" y="3123494"/>
              <a:ext cx="926123" cy="0"/>
            </a:xfrm>
            <a:prstGeom prst="line">
              <a:avLst/>
            </a:prstGeom>
            <a:noFill/>
            <a:ln w="6350" cap="flat" cmpd="sng" algn="ctr">
              <a:solidFill>
                <a:srgbClr val="4472C4"/>
              </a:solidFill>
              <a:prstDash val="solid"/>
              <a:miter lim="800000"/>
            </a:ln>
            <a:effectLst/>
          </p:spPr>
        </p:cxnSp>
        <p:sp>
          <p:nvSpPr>
            <p:cNvPr id="51" name="Es igual a 50">
              <a:extLst>
                <a:ext uri="{FF2B5EF4-FFF2-40B4-BE49-F238E27FC236}">
                  <a16:creationId xmlns:a16="http://schemas.microsoft.com/office/drawing/2014/main" id="{CE85AA03-FAE4-9C59-C04B-5DE69E397D0A}"/>
                </a:ext>
              </a:extLst>
            </p:cNvPr>
            <p:cNvSpPr/>
            <p:nvPr/>
          </p:nvSpPr>
          <p:spPr>
            <a:xfrm>
              <a:off x="6119449" y="3248286"/>
              <a:ext cx="691661" cy="584770"/>
            </a:xfrm>
            <a:prstGeom prst="mathEqual">
              <a:avLst/>
            </a:prstGeom>
            <a:solidFill>
              <a:schemeClr val="tx2">
                <a:lumMod val="50000"/>
              </a:schemeClr>
            </a:solidFill>
            <a:ln w="12700" cap="flat" cmpd="sng" algn="ctr">
              <a:solidFill>
                <a:schemeClr val="tx2">
                  <a:lumMod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52" name="CuadroTexto 51">
              <a:extLst>
                <a:ext uri="{FF2B5EF4-FFF2-40B4-BE49-F238E27FC236}">
                  <a16:creationId xmlns:a16="http://schemas.microsoft.com/office/drawing/2014/main" id="{FC76E16E-C6DD-9511-1B58-C45C6ABB01CE}"/>
                </a:ext>
              </a:extLst>
            </p:cNvPr>
            <p:cNvSpPr txBox="1"/>
            <p:nvPr/>
          </p:nvSpPr>
          <p:spPr>
            <a:xfrm>
              <a:off x="4560278" y="2819383"/>
              <a:ext cx="1277816" cy="584775"/>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s-MX" sz="3200" b="0" i="0" u="none" strike="noStrike" kern="0" cap="none" spc="0" normalizeH="0" baseline="0" noProof="0" dirty="0">
                  <a:ln>
                    <a:noFill/>
                  </a:ln>
                  <a:solidFill>
                    <a:prstClr val="black"/>
                  </a:solidFill>
                  <a:effectLst/>
                  <a:uLnTx/>
                  <a:uFillTx/>
                  <a:latin typeface="Calibri" panose="020F0502020204030204"/>
                </a:rPr>
                <a:t>100%</a:t>
              </a:r>
            </a:p>
          </p:txBody>
        </p:sp>
        <p:cxnSp>
          <p:nvCxnSpPr>
            <p:cNvPr id="53" name="Conector recto 52">
              <a:extLst>
                <a:ext uri="{FF2B5EF4-FFF2-40B4-BE49-F238E27FC236}">
                  <a16:creationId xmlns:a16="http://schemas.microsoft.com/office/drawing/2014/main" id="{A0641D9E-0AB2-66C9-9837-C46744DB9B4A}"/>
                </a:ext>
              </a:extLst>
            </p:cNvPr>
            <p:cNvCxnSpPr>
              <a:cxnSpLocks/>
            </p:cNvCxnSpPr>
            <p:nvPr/>
          </p:nvCxnSpPr>
          <p:spPr>
            <a:xfrm>
              <a:off x="3493477" y="3622674"/>
              <a:ext cx="926123" cy="0"/>
            </a:xfrm>
            <a:prstGeom prst="line">
              <a:avLst/>
            </a:prstGeom>
            <a:noFill/>
            <a:ln w="6350" cap="flat" cmpd="sng" algn="ctr">
              <a:solidFill>
                <a:srgbClr val="4472C4"/>
              </a:solidFill>
              <a:prstDash val="solid"/>
              <a:miter lim="800000"/>
            </a:ln>
            <a:effectLst/>
          </p:spPr>
        </p:cxnSp>
        <p:sp>
          <p:nvSpPr>
            <p:cNvPr id="54" name="Signo de multiplicación 53">
              <a:extLst>
                <a:ext uri="{FF2B5EF4-FFF2-40B4-BE49-F238E27FC236}">
                  <a16:creationId xmlns:a16="http://schemas.microsoft.com/office/drawing/2014/main" id="{DA8B6643-9455-CE5B-1B68-E8940EC52E71}"/>
                </a:ext>
              </a:extLst>
            </p:cNvPr>
            <p:cNvSpPr/>
            <p:nvPr/>
          </p:nvSpPr>
          <p:spPr>
            <a:xfrm>
              <a:off x="4730263" y="3453843"/>
              <a:ext cx="539261" cy="476916"/>
            </a:xfrm>
            <a:prstGeom prst="mathMultiply">
              <a:avLst/>
            </a:prstGeom>
            <a:solidFill>
              <a:schemeClr val="accent6">
                <a:lumMod val="75000"/>
              </a:schemeClr>
            </a:solidFill>
            <a:ln w="12700" cap="flat" cmpd="sng" algn="ctr">
              <a:solidFill>
                <a:schemeClr val="tx2">
                  <a:lumMod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5" name="CuadroTexto 54">
              <a:extLst>
                <a:ext uri="{FF2B5EF4-FFF2-40B4-BE49-F238E27FC236}">
                  <a16:creationId xmlns:a16="http://schemas.microsoft.com/office/drawing/2014/main" id="{72EC6C2E-274A-3902-7851-35FD0413F4ED}"/>
                </a:ext>
              </a:extLst>
            </p:cNvPr>
            <p:cNvSpPr txBox="1"/>
            <p:nvPr/>
          </p:nvSpPr>
          <p:spPr>
            <a:xfrm>
              <a:off x="7180384" y="3423975"/>
              <a:ext cx="1588475" cy="58477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s-MX" sz="3200" b="0" i="0" u="none" strike="noStrike" kern="0" cap="none" spc="0" normalizeH="0" baseline="0" noProof="0" dirty="0">
                  <a:ln>
                    <a:noFill/>
                  </a:ln>
                  <a:solidFill>
                    <a:prstClr val="black"/>
                  </a:solidFill>
                  <a:effectLst/>
                  <a:uLnTx/>
                  <a:uFillTx/>
                  <a:latin typeface="Calibri" panose="020F0502020204030204"/>
                </a:rPr>
                <a:t>19.31%</a:t>
              </a:r>
              <a:endParaRPr kumimoji="0" lang="es-MX" sz="3200" b="1" i="0" u="none" strike="noStrike" kern="0" cap="none" spc="0" normalizeH="0" baseline="0" noProof="0" dirty="0">
                <a:ln>
                  <a:noFill/>
                </a:ln>
                <a:solidFill>
                  <a:srgbClr val="FF0000"/>
                </a:solidFill>
                <a:effectLst/>
                <a:uLnTx/>
                <a:uFillTx/>
                <a:latin typeface="Calibri" panose="020F0502020204030204"/>
              </a:endParaRPr>
            </a:p>
          </p:txBody>
        </p:sp>
      </p:grpSp>
      <p:sp>
        <p:nvSpPr>
          <p:cNvPr id="57" name="CuadroTexto 56">
            <a:extLst>
              <a:ext uri="{FF2B5EF4-FFF2-40B4-BE49-F238E27FC236}">
                <a16:creationId xmlns:a16="http://schemas.microsoft.com/office/drawing/2014/main" id="{AB8D5D0E-9C59-03CB-5346-575E63E5137E}"/>
              </a:ext>
            </a:extLst>
          </p:cNvPr>
          <p:cNvSpPr txBox="1"/>
          <p:nvPr/>
        </p:nvSpPr>
        <p:spPr>
          <a:xfrm>
            <a:off x="8760680" y="3087310"/>
            <a:ext cx="6092456" cy="923330"/>
          </a:xfrm>
          <a:prstGeom prst="rect">
            <a:avLst/>
          </a:prstGeom>
          <a:noFill/>
        </p:spPr>
        <p:txBody>
          <a:bodyPr wrap="square">
            <a:spAutoFit/>
          </a:bodyPr>
          <a:lstStyle/>
          <a:p>
            <a:r>
              <a:rPr kumimoji="0" lang="es-ES" sz="5400" b="0" i="0" u="none" strike="noStrike" kern="1200" cap="none" spc="0" normalizeH="0" baseline="0" noProof="0" dirty="0">
                <a:ln w="0"/>
                <a:solidFill>
                  <a:schemeClr val="accent1">
                    <a:lumMod val="50000"/>
                  </a:schemeClr>
                </a:solidFill>
                <a:effectLst>
                  <a:outerShdw blurRad="38100" dist="25400" dir="5400000" algn="ctr" rotWithShape="0">
                    <a:srgbClr val="6E747A">
                      <a:alpha val="43000"/>
                    </a:srgbClr>
                  </a:outerShdw>
                </a:effectLst>
                <a:uLnTx/>
                <a:uFillTx/>
                <a:latin typeface="Calibri" panose="020F0502020204030204"/>
                <a:ea typeface="+mn-ea"/>
                <a:cs typeface="+mn-cs"/>
              </a:rPr>
              <a:t>Si</a:t>
            </a:r>
            <a:endParaRPr lang="es-MX" dirty="0">
              <a:solidFill>
                <a:schemeClr val="accent1">
                  <a:lumMod val="50000"/>
                </a:schemeClr>
              </a:solidFill>
            </a:endParaRPr>
          </a:p>
        </p:txBody>
      </p:sp>
      <p:sp>
        <p:nvSpPr>
          <p:cNvPr id="59" name="CuadroTexto 58">
            <a:extLst>
              <a:ext uri="{FF2B5EF4-FFF2-40B4-BE49-F238E27FC236}">
                <a16:creationId xmlns:a16="http://schemas.microsoft.com/office/drawing/2014/main" id="{8B5512C2-5A21-52B8-759F-726B8EE28464}"/>
              </a:ext>
            </a:extLst>
          </p:cNvPr>
          <p:cNvSpPr txBox="1"/>
          <p:nvPr/>
        </p:nvSpPr>
        <p:spPr>
          <a:xfrm>
            <a:off x="8755977" y="5302268"/>
            <a:ext cx="7102548" cy="923330"/>
          </a:xfrm>
          <a:prstGeom prst="rect">
            <a:avLst/>
          </a:prstGeom>
          <a:noFill/>
        </p:spPr>
        <p:txBody>
          <a:bodyPr wrap="square">
            <a:spAutoFit/>
          </a:bodyPr>
          <a:lstStyle/>
          <a:p>
            <a:r>
              <a:rPr kumimoji="0" lang="es-ES" sz="5400" b="0" i="0" u="none" strike="noStrike" kern="1200" cap="none" spc="0" normalizeH="0" baseline="0" noProof="0" dirty="0">
                <a:ln w="0"/>
                <a:solidFill>
                  <a:schemeClr val="accent4">
                    <a:lumMod val="75000"/>
                  </a:schemeClr>
                </a:solidFill>
                <a:effectLst>
                  <a:outerShdw blurRad="38100" dist="25400" dir="5400000" algn="ctr" rotWithShape="0">
                    <a:srgbClr val="6E747A">
                      <a:alpha val="43000"/>
                    </a:srgbClr>
                  </a:outerShdw>
                </a:effectLst>
                <a:uLnTx/>
                <a:uFillTx/>
                <a:latin typeface="Calibri" panose="020F0502020204030204"/>
                <a:ea typeface="+mn-ea"/>
                <a:cs typeface="+mn-cs"/>
              </a:rPr>
              <a:t>No</a:t>
            </a:r>
            <a:endParaRPr lang="es-MX" dirty="0">
              <a:solidFill>
                <a:schemeClr val="accent4">
                  <a:lumMod val="75000"/>
                </a:schemeClr>
              </a:solidFill>
            </a:endParaRPr>
          </a:p>
        </p:txBody>
      </p:sp>
      <p:pic>
        <p:nvPicPr>
          <p:cNvPr id="2" name="Picture 2">
            <a:extLst>
              <a:ext uri="{FF2B5EF4-FFF2-40B4-BE49-F238E27FC236}">
                <a16:creationId xmlns:a16="http://schemas.microsoft.com/office/drawing/2014/main" id="{417A06BE-A68B-6DC1-D6AE-BEC8DADC63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62092" y="0"/>
            <a:ext cx="4923325" cy="738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1760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7A4A533B-FA1D-76F3-A44F-61A6B5C34C18}"/>
              </a:ext>
            </a:extLst>
          </p:cNvPr>
          <p:cNvSpPr>
            <a:spLocks noGrp="1"/>
          </p:cNvSpPr>
          <p:nvPr>
            <p:ph type="title"/>
          </p:nvPr>
        </p:nvSpPr>
        <p:spPr>
          <a:xfrm>
            <a:off x="1314890" y="996776"/>
            <a:ext cx="9562209" cy="704433"/>
          </a:xfrm>
        </p:spPr>
        <p:txBody>
          <a:bodyPr rtlCol="0">
            <a:normAutofit fontScale="90000"/>
          </a:bodyPr>
          <a:lstStyle/>
          <a:p>
            <a:pPr algn="ctr" rtl="0"/>
            <a:r>
              <a:rPr lang="es-ES" b="1" dirty="0"/>
              <a:t>Calcular el 20% en el territorio del Estado</a:t>
            </a:r>
            <a:endParaRPr lang="es-MX" b="1" dirty="0"/>
          </a:p>
        </p:txBody>
      </p:sp>
      <p:sp>
        <p:nvSpPr>
          <p:cNvPr id="57" name="CuadroTexto 56">
            <a:extLst>
              <a:ext uri="{FF2B5EF4-FFF2-40B4-BE49-F238E27FC236}">
                <a16:creationId xmlns:a16="http://schemas.microsoft.com/office/drawing/2014/main" id="{AB8D5D0E-9C59-03CB-5346-575E63E5137E}"/>
              </a:ext>
            </a:extLst>
          </p:cNvPr>
          <p:cNvSpPr txBox="1"/>
          <p:nvPr/>
        </p:nvSpPr>
        <p:spPr>
          <a:xfrm>
            <a:off x="8760680" y="3087310"/>
            <a:ext cx="6092456" cy="923330"/>
          </a:xfrm>
          <a:prstGeom prst="rect">
            <a:avLst/>
          </a:prstGeom>
          <a:noFill/>
        </p:spPr>
        <p:txBody>
          <a:bodyPr wrap="square">
            <a:spAutoFit/>
          </a:bodyPr>
          <a:lstStyle/>
          <a:p>
            <a:r>
              <a:rPr kumimoji="0" lang="es-ES" sz="5400" b="0" i="0" u="none" strike="noStrike" kern="1200" cap="none" spc="0" normalizeH="0" baseline="0" noProof="0" dirty="0">
                <a:ln w="0"/>
                <a:solidFill>
                  <a:schemeClr val="accent1">
                    <a:lumMod val="50000"/>
                  </a:schemeClr>
                </a:solidFill>
                <a:effectLst>
                  <a:outerShdw blurRad="38100" dist="25400" dir="5400000" algn="ctr" rotWithShape="0">
                    <a:srgbClr val="6E747A">
                      <a:alpha val="43000"/>
                    </a:srgbClr>
                  </a:outerShdw>
                </a:effectLst>
                <a:uLnTx/>
                <a:uFillTx/>
                <a:latin typeface="Calibri" panose="020F0502020204030204"/>
                <a:ea typeface="+mn-ea"/>
                <a:cs typeface="+mn-cs"/>
              </a:rPr>
              <a:t>Si</a:t>
            </a:r>
            <a:endParaRPr lang="es-MX" dirty="0">
              <a:solidFill>
                <a:schemeClr val="accent1">
                  <a:lumMod val="50000"/>
                </a:schemeClr>
              </a:solidFill>
            </a:endParaRPr>
          </a:p>
        </p:txBody>
      </p:sp>
      <p:sp>
        <p:nvSpPr>
          <p:cNvPr id="59" name="CuadroTexto 58">
            <a:extLst>
              <a:ext uri="{FF2B5EF4-FFF2-40B4-BE49-F238E27FC236}">
                <a16:creationId xmlns:a16="http://schemas.microsoft.com/office/drawing/2014/main" id="{8B5512C2-5A21-52B8-759F-726B8EE28464}"/>
              </a:ext>
            </a:extLst>
          </p:cNvPr>
          <p:cNvSpPr txBox="1"/>
          <p:nvPr/>
        </p:nvSpPr>
        <p:spPr>
          <a:xfrm>
            <a:off x="8759518" y="5049967"/>
            <a:ext cx="7102548" cy="923330"/>
          </a:xfrm>
          <a:prstGeom prst="rect">
            <a:avLst/>
          </a:prstGeom>
          <a:noFill/>
        </p:spPr>
        <p:txBody>
          <a:bodyPr wrap="square">
            <a:spAutoFit/>
          </a:bodyPr>
          <a:lstStyle/>
          <a:p>
            <a:r>
              <a:rPr kumimoji="0" lang="es-ES" sz="5400" b="0" i="0" u="none" strike="noStrike" kern="1200" cap="none" spc="0" normalizeH="0" baseline="0" noProof="0" dirty="0">
                <a:ln w="0"/>
                <a:solidFill>
                  <a:schemeClr val="accent4">
                    <a:lumMod val="75000"/>
                  </a:schemeClr>
                </a:solidFill>
                <a:effectLst>
                  <a:outerShdw blurRad="38100" dist="25400" dir="5400000" algn="ctr" rotWithShape="0">
                    <a:srgbClr val="6E747A">
                      <a:alpha val="43000"/>
                    </a:srgbClr>
                  </a:outerShdw>
                </a:effectLst>
                <a:uLnTx/>
                <a:uFillTx/>
                <a:latin typeface="Calibri" panose="020F0502020204030204"/>
                <a:ea typeface="+mn-ea"/>
                <a:cs typeface="+mn-cs"/>
              </a:rPr>
              <a:t>No</a:t>
            </a:r>
            <a:endParaRPr lang="es-MX" dirty="0">
              <a:solidFill>
                <a:schemeClr val="accent4">
                  <a:lumMod val="75000"/>
                </a:schemeClr>
              </a:solidFill>
            </a:endParaRPr>
          </a:p>
        </p:txBody>
      </p:sp>
      <p:pic>
        <p:nvPicPr>
          <p:cNvPr id="2" name="Imagen 1">
            <a:extLst>
              <a:ext uri="{FF2B5EF4-FFF2-40B4-BE49-F238E27FC236}">
                <a16:creationId xmlns:a16="http://schemas.microsoft.com/office/drawing/2014/main" id="{C43E62D7-20D6-9B4A-5A7A-DC2EBFDA492C}"/>
              </a:ext>
            </a:extLst>
          </p:cNvPr>
          <p:cNvPicPr>
            <a:picLocks noChangeAspect="1"/>
          </p:cNvPicPr>
          <p:nvPr/>
        </p:nvPicPr>
        <p:blipFill>
          <a:blip r:embed="rId2"/>
          <a:stretch>
            <a:fillRect/>
          </a:stretch>
        </p:blipFill>
        <p:spPr>
          <a:xfrm>
            <a:off x="630456" y="1777406"/>
            <a:ext cx="10931075" cy="719390"/>
          </a:xfrm>
          <a:prstGeom prst="rect">
            <a:avLst/>
          </a:prstGeom>
        </p:spPr>
      </p:pic>
      <p:grpSp>
        <p:nvGrpSpPr>
          <p:cNvPr id="3" name="Grupo 2">
            <a:extLst>
              <a:ext uri="{FF2B5EF4-FFF2-40B4-BE49-F238E27FC236}">
                <a16:creationId xmlns:a16="http://schemas.microsoft.com/office/drawing/2014/main" id="{437234A4-244E-F256-859E-01B0965093F2}"/>
              </a:ext>
            </a:extLst>
          </p:cNvPr>
          <p:cNvGrpSpPr/>
          <p:nvPr/>
        </p:nvGrpSpPr>
        <p:grpSpPr>
          <a:xfrm>
            <a:off x="1767505" y="2708748"/>
            <a:ext cx="7189979" cy="1635010"/>
            <a:chOff x="2002321" y="2819383"/>
            <a:chExt cx="6310216" cy="1635010"/>
          </a:xfrm>
        </p:grpSpPr>
        <p:sp>
          <p:nvSpPr>
            <p:cNvPr id="4" name="CuadroTexto 3">
              <a:extLst>
                <a:ext uri="{FF2B5EF4-FFF2-40B4-BE49-F238E27FC236}">
                  <a16:creationId xmlns:a16="http://schemas.microsoft.com/office/drawing/2014/main" id="{89CD154D-800C-827A-4225-F71FCCD6CE7E}"/>
                </a:ext>
              </a:extLst>
            </p:cNvPr>
            <p:cNvSpPr txBox="1"/>
            <p:nvPr/>
          </p:nvSpPr>
          <p:spPr>
            <a:xfrm>
              <a:off x="2215661" y="2819383"/>
              <a:ext cx="1277816" cy="58477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s-MX" sz="3200" b="0" i="0" u="none" strike="noStrike" kern="0" cap="none" spc="0" normalizeH="0" baseline="0" noProof="0" dirty="0">
                  <a:ln>
                    <a:noFill/>
                  </a:ln>
                  <a:solidFill>
                    <a:prstClr val="black"/>
                  </a:solidFill>
                  <a:effectLst/>
                  <a:uLnTx/>
                  <a:uFillTx/>
                  <a:latin typeface="Calibri" panose="020F0502020204030204"/>
                </a:rPr>
                <a:t>3,116</a:t>
              </a:r>
              <a:endParaRPr kumimoji="0" lang="es-MX" sz="3200" b="1" i="0" u="none" strike="noStrike" kern="0" cap="none" spc="0" normalizeH="0" baseline="0" noProof="0" dirty="0">
                <a:ln>
                  <a:noFill/>
                </a:ln>
                <a:solidFill>
                  <a:srgbClr val="FF0000"/>
                </a:solidFill>
                <a:effectLst/>
                <a:uLnTx/>
                <a:uFillTx/>
                <a:latin typeface="Calibri" panose="020F0502020204030204"/>
              </a:endParaRPr>
            </a:p>
          </p:txBody>
        </p:sp>
        <p:sp>
          <p:nvSpPr>
            <p:cNvPr id="5" name="CuadroTexto 4">
              <a:extLst>
                <a:ext uri="{FF2B5EF4-FFF2-40B4-BE49-F238E27FC236}">
                  <a16:creationId xmlns:a16="http://schemas.microsoft.com/office/drawing/2014/main" id="{1AF813FF-52CA-CD7B-F075-B499874B5B2A}"/>
                </a:ext>
              </a:extLst>
            </p:cNvPr>
            <p:cNvSpPr txBox="1"/>
            <p:nvPr/>
          </p:nvSpPr>
          <p:spPr>
            <a:xfrm>
              <a:off x="2002321" y="3377175"/>
              <a:ext cx="1430216" cy="1077218"/>
            </a:xfrm>
            <a:prstGeom prst="rect">
              <a:avLst/>
            </a:prstGeom>
            <a:noFill/>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MX" sz="3200" b="1" i="0" u="none" strike="noStrike" kern="0" cap="none" spc="0" normalizeH="0" baseline="0" noProof="0" dirty="0">
                  <a:ln>
                    <a:noFill/>
                  </a:ln>
                  <a:solidFill>
                    <a:schemeClr val="tx2">
                      <a:lumMod val="50000"/>
                    </a:schemeClr>
                  </a:solidFill>
                  <a:effectLst/>
                  <a:uLnTx/>
                  <a:uFillTx/>
                  <a:latin typeface="Calibri" panose="020F0502020204030204"/>
                </a:rPr>
                <a:t>624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s-MX" sz="3200" b="1" i="0" u="none" strike="noStrike" kern="0" cap="none" spc="0" normalizeH="0" baseline="0" noProof="0" dirty="0">
                  <a:ln>
                    <a:noFill/>
                  </a:ln>
                  <a:solidFill>
                    <a:schemeClr val="tx2">
                      <a:lumMod val="50000"/>
                    </a:schemeClr>
                  </a:solidFill>
                  <a:effectLst/>
                  <a:uLnTx/>
                  <a:uFillTx/>
                  <a:latin typeface="Calibri" panose="020F0502020204030204"/>
                </a:rPr>
                <a:t>Casillas</a:t>
              </a:r>
            </a:p>
          </p:txBody>
        </p:sp>
        <p:cxnSp>
          <p:nvCxnSpPr>
            <p:cNvPr id="6" name="Conector recto 5">
              <a:extLst>
                <a:ext uri="{FF2B5EF4-FFF2-40B4-BE49-F238E27FC236}">
                  <a16:creationId xmlns:a16="http://schemas.microsoft.com/office/drawing/2014/main" id="{C3CAEC4B-635D-DE83-656B-E02C6BF6E617}"/>
                </a:ext>
              </a:extLst>
            </p:cNvPr>
            <p:cNvCxnSpPr>
              <a:cxnSpLocks/>
            </p:cNvCxnSpPr>
            <p:nvPr/>
          </p:nvCxnSpPr>
          <p:spPr>
            <a:xfrm>
              <a:off x="3493477" y="3123494"/>
              <a:ext cx="926123" cy="0"/>
            </a:xfrm>
            <a:prstGeom prst="line">
              <a:avLst/>
            </a:prstGeom>
            <a:noFill/>
            <a:ln w="6350" cap="flat" cmpd="sng" algn="ctr">
              <a:solidFill>
                <a:srgbClr val="4472C4"/>
              </a:solidFill>
              <a:prstDash val="solid"/>
              <a:miter lim="800000"/>
            </a:ln>
            <a:effectLst/>
          </p:spPr>
        </p:cxnSp>
        <p:sp>
          <p:nvSpPr>
            <p:cNvPr id="9" name="Es igual a 8">
              <a:extLst>
                <a:ext uri="{FF2B5EF4-FFF2-40B4-BE49-F238E27FC236}">
                  <a16:creationId xmlns:a16="http://schemas.microsoft.com/office/drawing/2014/main" id="{083D6930-B638-7904-18CC-F87C262E3B82}"/>
                </a:ext>
              </a:extLst>
            </p:cNvPr>
            <p:cNvSpPr/>
            <p:nvPr/>
          </p:nvSpPr>
          <p:spPr>
            <a:xfrm>
              <a:off x="5780275" y="3305132"/>
              <a:ext cx="691661" cy="584770"/>
            </a:xfrm>
            <a:prstGeom prst="mathEqual">
              <a:avLst/>
            </a:prstGeom>
            <a:solidFill>
              <a:schemeClr val="tx2">
                <a:lumMod val="50000"/>
              </a:schemeClr>
            </a:solidFill>
            <a:ln w="12700" cap="flat" cmpd="sng" algn="ctr">
              <a:solidFill>
                <a:schemeClr val="tx2">
                  <a:lumMod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10" name="CuadroTexto 9">
              <a:extLst>
                <a:ext uri="{FF2B5EF4-FFF2-40B4-BE49-F238E27FC236}">
                  <a16:creationId xmlns:a16="http://schemas.microsoft.com/office/drawing/2014/main" id="{69E16AEE-E21C-5D07-3680-51C1104AAB6B}"/>
                </a:ext>
              </a:extLst>
            </p:cNvPr>
            <p:cNvSpPr txBox="1"/>
            <p:nvPr/>
          </p:nvSpPr>
          <p:spPr>
            <a:xfrm>
              <a:off x="4560278" y="2819383"/>
              <a:ext cx="1277816" cy="584775"/>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s-MX" sz="3200" b="0" i="0" u="none" strike="noStrike" kern="0" cap="none" spc="0" normalizeH="0" baseline="0" noProof="0" dirty="0">
                  <a:ln>
                    <a:noFill/>
                  </a:ln>
                  <a:solidFill>
                    <a:prstClr val="black"/>
                  </a:solidFill>
                  <a:effectLst/>
                  <a:uLnTx/>
                  <a:uFillTx/>
                  <a:latin typeface="Calibri" panose="020F0502020204030204"/>
                </a:rPr>
                <a:t>100%</a:t>
              </a:r>
            </a:p>
          </p:txBody>
        </p:sp>
        <p:cxnSp>
          <p:nvCxnSpPr>
            <p:cNvPr id="11" name="Conector recto 10">
              <a:extLst>
                <a:ext uri="{FF2B5EF4-FFF2-40B4-BE49-F238E27FC236}">
                  <a16:creationId xmlns:a16="http://schemas.microsoft.com/office/drawing/2014/main" id="{4E381EC0-806F-9B0A-3413-B079D6317C1E}"/>
                </a:ext>
              </a:extLst>
            </p:cNvPr>
            <p:cNvCxnSpPr>
              <a:cxnSpLocks/>
            </p:cNvCxnSpPr>
            <p:nvPr/>
          </p:nvCxnSpPr>
          <p:spPr>
            <a:xfrm>
              <a:off x="3493477" y="3622674"/>
              <a:ext cx="926123" cy="0"/>
            </a:xfrm>
            <a:prstGeom prst="line">
              <a:avLst/>
            </a:prstGeom>
            <a:noFill/>
            <a:ln w="6350" cap="flat" cmpd="sng" algn="ctr">
              <a:solidFill>
                <a:srgbClr val="4472C4"/>
              </a:solidFill>
              <a:prstDash val="solid"/>
              <a:miter lim="800000"/>
            </a:ln>
            <a:effectLst/>
          </p:spPr>
        </p:cxnSp>
        <p:sp>
          <p:nvSpPr>
            <p:cNvPr id="12" name="Signo de multiplicación 11">
              <a:extLst>
                <a:ext uri="{FF2B5EF4-FFF2-40B4-BE49-F238E27FC236}">
                  <a16:creationId xmlns:a16="http://schemas.microsoft.com/office/drawing/2014/main" id="{8CDA3934-D384-1850-FF53-04EC1D15EE43}"/>
                </a:ext>
              </a:extLst>
            </p:cNvPr>
            <p:cNvSpPr/>
            <p:nvPr/>
          </p:nvSpPr>
          <p:spPr>
            <a:xfrm>
              <a:off x="4730263" y="3453843"/>
              <a:ext cx="539261" cy="476916"/>
            </a:xfrm>
            <a:prstGeom prst="mathMultiply">
              <a:avLst/>
            </a:prstGeom>
            <a:solidFill>
              <a:schemeClr val="accent6">
                <a:lumMod val="75000"/>
              </a:schemeClr>
            </a:solidFill>
            <a:ln w="12700" cap="flat" cmpd="sng" algn="ctr">
              <a:solidFill>
                <a:schemeClr val="tx2">
                  <a:lumMod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3" name="CuadroTexto 12">
              <a:extLst>
                <a:ext uri="{FF2B5EF4-FFF2-40B4-BE49-F238E27FC236}">
                  <a16:creationId xmlns:a16="http://schemas.microsoft.com/office/drawing/2014/main" id="{EEB91C56-96DA-AAD5-2C4C-4BAB1B51C870}"/>
                </a:ext>
              </a:extLst>
            </p:cNvPr>
            <p:cNvSpPr txBox="1"/>
            <p:nvPr/>
          </p:nvSpPr>
          <p:spPr>
            <a:xfrm>
              <a:off x="6800105" y="3377175"/>
              <a:ext cx="1512432" cy="58477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s-MX" sz="3200" b="0" i="0" u="none" strike="noStrike" kern="0" cap="none" spc="0" normalizeH="0" baseline="0" noProof="0" dirty="0">
                  <a:ln>
                    <a:noFill/>
                  </a:ln>
                  <a:solidFill>
                    <a:prstClr val="black"/>
                  </a:solidFill>
                  <a:effectLst/>
                  <a:uLnTx/>
                  <a:uFillTx/>
                  <a:latin typeface="Calibri" panose="020F0502020204030204"/>
                </a:rPr>
                <a:t>20.02%</a:t>
              </a:r>
              <a:endParaRPr kumimoji="0" lang="es-MX" sz="3200" b="1" i="0" u="none" strike="noStrike" kern="0" cap="none" spc="0" normalizeH="0" baseline="0" noProof="0" dirty="0">
                <a:ln>
                  <a:noFill/>
                </a:ln>
                <a:solidFill>
                  <a:srgbClr val="FF0000"/>
                </a:solidFill>
                <a:effectLst/>
                <a:uLnTx/>
                <a:uFillTx/>
                <a:latin typeface="Calibri" panose="020F0502020204030204"/>
              </a:endParaRPr>
            </a:p>
          </p:txBody>
        </p:sp>
      </p:grpSp>
      <p:grpSp>
        <p:nvGrpSpPr>
          <p:cNvPr id="23" name="Grupo 22">
            <a:extLst>
              <a:ext uri="{FF2B5EF4-FFF2-40B4-BE49-F238E27FC236}">
                <a16:creationId xmlns:a16="http://schemas.microsoft.com/office/drawing/2014/main" id="{717F7D92-1EC3-6A43-7F7D-B7D5CA92ABC3}"/>
              </a:ext>
            </a:extLst>
          </p:cNvPr>
          <p:cNvGrpSpPr/>
          <p:nvPr/>
        </p:nvGrpSpPr>
        <p:grpSpPr>
          <a:xfrm>
            <a:off x="1916877" y="4708341"/>
            <a:ext cx="7146682" cy="1649985"/>
            <a:chOff x="2024830" y="2819383"/>
            <a:chExt cx="6744029" cy="1649985"/>
          </a:xfrm>
        </p:grpSpPr>
        <p:sp>
          <p:nvSpPr>
            <p:cNvPr id="24" name="CuadroTexto 23">
              <a:extLst>
                <a:ext uri="{FF2B5EF4-FFF2-40B4-BE49-F238E27FC236}">
                  <a16:creationId xmlns:a16="http://schemas.microsoft.com/office/drawing/2014/main" id="{C61F2322-74CA-5BCF-5A3F-79A685534B73}"/>
                </a:ext>
              </a:extLst>
            </p:cNvPr>
            <p:cNvSpPr txBox="1"/>
            <p:nvPr/>
          </p:nvSpPr>
          <p:spPr>
            <a:xfrm>
              <a:off x="2215661" y="2819383"/>
              <a:ext cx="1277816" cy="58477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s-MX" sz="3200" b="0" i="0" u="none" strike="noStrike" kern="0" cap="none" spc="0" normalizeH="0" baseline="0" noProof="0" dirty="0">
                  <a:ln>
                    <a:noFill/>
                  </a:ln>
                  <a:solidFill>
                    <a:prstClr val="black"/>
                  </a:solidFill>
                  <a:effectLst/>
                  <a:uLnTx/>
                  <a:uFillTx/>
                  <a:latin typeface="Calibri" panose="020F0502020204030204"/>
                </a:rPr>
                <a:t>3,116</a:t>
              </a:r>
              <a:endParaRPr kumimoji="0" lang="es-MX" sz="3200" b="1" i="0" u="none" strike="noStrike" kern="0" cap="none" spc="0" normalizeH="0" baseline="0" noProof="0" dirty="0">
                <a:ln>
                  <a:noFill/>
                </a:ln>
                <a:solidFill>
                  <a:srgbClr val="FF0000"/>
                </a:solidFill>
                <a:effectLst/>
                <a:uLnTx/>
                <a:uFillTx/>
                <a:latin typeface="Calibri" panose="020F0502020204030204"/>
              </a:endParaRPr>
            </a:p>
          </p:txBody>
        </p:sp>
        <p:sp>
          <p:nvSpPr>
            <p:cNvPr id="25" name="CuadroTexto 24">
              <a:extLst>
                <a:ext uri="{FF2B5EF4-FFF2-40B4-BE49-F238E27FC236}">
                  <a16:creationId xmlns:a16="http://schemas.microsoft.com/office/drawing/2014/main" id="{3AC7B3BE-5DCF-3DF4-2F1E-E7D2464DCABD}"/>
                </a:ext>
              </a:extLst>
            </p:cNvPr>
            <p:cNvSpPr txBox="1"/>
            <p:nvPr/>
          </p:nvSpPr>
          <p:spPr>
            <a:xfrm>
              <a:off x="2024830" y="3392150"/>
              <a:ext cx="1430216" cy="1077218"/>
            </a:xfrm>
            <a:prstGeom prst="rect">
              <a:avLst/>
            </a:prstGeom>
            <a:noFill/>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MX" sz="3200" b="1" i="0" u="none" strike="noStrike" kern="0" cap="none" spc="0" normalizeH="0" baseline="0" noProof="0" dirty="0">
                  <a:ln>
                    <a:noFill/>
                  </a:ln>
                  <a:solidFill>
                    <a:schemeClr val="tx2">
                      <a:lumMod val="50000"/>
                    </a:schemeClr>
                  </a:solidFill>
                  <a:effectLst/>
                  <a:uLnTx/>
                  <a:uFillTx/>
                  <a:latin typeface="Calibri" panose="020F0502020204030204"/>
                </a:rPr>
                <a:t>623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s-MX" sz="3200" b="1" i="0" u="none" strike="noStrike" kern="0" cap="none" spc="0" normalizeH="0" baseline="0" noProof="0" dirty="0">
                  <a:ln>
                    <a:noFill/>
                  </a:ln>
                  <a:solidFill>
                    <a:schemeClr val="tx2">
                      <a:lumMod val="50000"/>
                    </a:schemeClr>
                  </a:solidFill>
                  <a:effectLst/>
                  <a:uLnTx/>
                  <a:uFillTx/>
                  <a:latin typeface="Calibri" panose="020F0502020204030204"/>
                </a:rPr>
                <a:t>Casillas</a:t>
              </a:r>
            </a:p>
          </p:txBody>
        </p:sp>
        <p:cxnSp>
          <p:nvCxnSpPr>
            <p:cNvPr id="26" name="Conector recto 25">
              <a:extLst>
                <a:ext uri="{FF2B5EF4-FFF2-40B4-BE49-F238E27FC236}">
                  <a16:creationId xmlns:a16="http://schemas.microsoft.com/office/drawing/2014/main" id="{6999C3B3-334F-DD9B-6716-99C65B52B2D6}"/>
                </a:ext>
              </a:extLst>
            </p:cNvPr>
            <p:cNvCxnSpPr>
              <a:cxnSpLocks/>
            </p:cNvCxnSpPr>
            <p:nvPr/>
          </p:nvCxnSpPr>
          <p:spPr>
            <a:xfrm>
              <a:off x="3493477" y="3123494"/>
              <a:ext cx="926123" cy="0"/>
            </a:xfrm>
            <a:prstGeom prst="line">
              <a:avLst/>
            </a:prstGeom>
            <a:noFill/>
            <a:ln w="6350" cap="flat" cmpd="sng" algn="ctr">
              <a:solidFill>
                <a:srgbClr val="4472C4"/>
              </a:solidFill>
              <a:prstDash val="solid"/>
              <a:miter lim="800000"/>
            </a:ln>
            <a:effectLst/>
          </p:spPr>
        </p:cxnSp>
        <p:sp>
          <p:nvSpPr>
            <p:cNvPr id="27" name="Es igual a 26">
              <a:extLst>
                <a:ext uri="{FF2B5EF4-FFF2-40B4-BE49-F238E27FC236}">
                  <a16:creationId xmlns:a16="http://schemas.microsoft.com/office/drawing/2014/main" id="{73D13771-F8F1-DDB9-1E2F-C26BFD205437}"/>
                </a:ext>
              </a:extLst>
            </p:cNvPr>
            <p:cNvSpPr/>
            <p:nvPr/>
          </p:nvSpPr>
          <p:spPr>
            <a:xfrm>
              <a:off x="6119449" y="3248286"/>
              <a:ext cx="691661" cy="584770"/>
            </a:xfrm>
            <a:prstGeom prst="mathEqual">
              <a:avLst/>
            </a:prstGeom>
            <a:solidFill>
              <a:schemeClr val="tx2">
                <a:lumMod val="50000"/>
              </a:schemeClr>
            </a:solidFill>
            <a:ln w="12700" cap="flat" cmpd="sng" algn="ctr">
              <a:solidFill>
                <a:schemeClr val="tx2">
                  <a:lumMod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28" name="CuadroTexto 27">
              <a:extLst>
                <a:ext uri="{FF2B5EF4-FFF2-40B4-BE49-F238E27FC236}">
                  <a16:creationId xmlns:a16="http://schemas.microsoft.com/office/drawing/2014/main" id="{E9FC2E50-30CC-19D7-7339-1F4A64CAD862}"/>
                </a:ext>
              </a:extLst>
            </p:cNvPr>
            <p:cNvSpPr txBox="1"/>
            <p:nvPr/>
          </p:nvSpPr>
          <p:spPr>
            <a:xfrm>
              <a:off x="4560278" y="2819383"/>
              <a:ext cx="1277816" cy="584775"/>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s-MX" sz="3200" b="0" i="0" u="none" strike="noStrike" kern="0" cap="none" spc="0" normalizeH="0" baseline="0" noProof="0" dirty="0">
                  <a:ln>
                    <a:noFill/>
                  </a:ln>
                  <a:solidFill>
                    <a:prstClr val="black"/>
                  </a:solidFill>
                  <a:effectLst/>
                  <a:uLnTx/>
                  <a:uFillTx/>
                  <a:latin typeface="Calibri" panose="020F0502020204030204"/>
                </a:rPr>
                <a:t>100%</a:t>
              </a:r>
            </a:p>
          </p:txBody>
        </p:sp>
        <p:cxnSp>
          <p:nvCxnSpPr>
            <p:cNvPr id="29" name="Conector recto 28">
              <a:extLst>
                <a:ext uri="{FF2B5EF4-FFF2-40B4-BE49-F238E27FC236}">
                  <a16:creationId xmlns:a16="http://schemas.microsoft.com/office/drawing/2014/main" id="{893A29D5-B6E8-C1F7-FE1B-6F0A70142657}"/>
                </a:ext>
              </a:extLst>
            </p:cNvPr>
            <p:cNvCxnSpPr>
              <a:cxnSpLocks/>
            </p:cNvCxnSpPr>
            <p:nvPr/>
          </p:nvCxnSpPr>
          <p:spPr>
            <a:xfrm>
              <a:off x="3493477" y="3622674"/>
              <a:ext cx="926123" cy="0"/>
            </a:xfrm>
            <a:prstGeom prst="line">
              <a:avLst/>
            </a:prstGeom>
            <a:noFill/>
            <a:ln w="6350" cap="flat" cmpd="sng" algn="ctr">
              <a:solidFill>
                <a:srgbClr val="4472C4"/>
              </a:solidFill>
              <a:prstDash val="solid"/>
              <a:miter lim="800000"/>
            </a:ln>
            <a:effectLst/>
          </p:spPr>
        </p:cxnSp>
        <p:sp>
          <p:nvSpPr>
            <p:cNvPr id="30" name="Signo de multiplicación 29">
              <a:extLst>
                <a:ext uri="{FF2B5EF4-FFF2-40B4-BE49-F238E27FC236}">
                  <a16:creationId xmlns:a16="http://schemas.microsoft.com/office/drawing/2014/main" id="{8B9E21A3-5128-0110-B250-4BDE48049B18}"/>
                </a:ext>
              </a:extLst>
            </p:cNvPr>
            <p:cNvSpPr/>
            <p:nvPr/>
          </p:nvSpPr>
          <p:spPr>
            <a:xfrm>
              <a:off x="4730263" y="3453843"/>
              <a:ext cx="539261" cy="476916"/>
            </a:xfrm>
            <a:prstGeom prst="mathMultiply">
              <a:avLst/>
            </a:prstGeom>
            <a:solidFill>
              <a:schemeClr val="accent6">
                <a:lumMod val="75000"/>
              </a:schemeClr>
            </a:solidFill>
            <a:ln w="12700" cap="flat" cmpd="sng" algn="ctr">
              <a:solidFill>
                <a:schemeClr val="tx2">
                  <a:lumMod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31" name="CuadroTexto 30">
              <a:extLst>
                <a:ext uri="{FF2B5EF4-FFF2-40B4-BE49-F238E27FC236}">
                  <a16:creationId xmlns:a16="http://schemas.microsoft.com/office/drawing/2014/main" id="{9C3C14F4-5259-56B7-2FF0-8975FAE47B5A}"/>
                </a:ext>
              </a:extLst>
            </p:cNvPr>
            <p:cNvSpPr txBox="1"/>
            <p:nvPr/>
          </p:nvSpPr>
          <p:spPr>
            <a:xfrm>
              <a:off x="7180384" y="3423975"/>
              <a:ext cx="1588475" cy="58477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s-MX" sz="3200" b="0" i="0" u="none" strike="noStrike" kern="0" cap="none" spc="0" normalizeH="0" baseline="0" noProof="0" dirty="0">
                  <a:ln>
                    <a:noFill/>
                  </a:ln>
                  <a:solidFill>
                    <a:prstClr val="black"/>
                  </a:solidFill>
                  <a:effectLst/>
                  <a:uLnTx/>
                  <a:uFillTx/>
                  <a:latin typeface="Calibri" panose="020F0502020204030204"/>
                </a:rPr>
                <a:t>19.99%</a:t>
              </a:r>
              <a:endParaRPr kumimoji="0" lang="es-MX" sz="3200" b="1" i="0" u="none" strike="noStrike" kern="0" cap="none" spc="0" normalizeH="0" baseline="0" noProof="0" dirty="0">
                <a:ln>
                  <a:noFill/>
                </a:ln>
                <a:solidFill>
                  <a:srgbClr val="FF0000"/>
                </a:solidFill>
                <a:effectLst/>
                <a:uLnTx/>
                <a:uFillTx/>
                <a:latin typeface="Calibri" panose="020F0502020204030204"/>
              </a:endParaRPr>
            </a:p>
          </p:txBody>
        </p:sp>
      </p:grpSp>
      <p:pic>
        <p:nvPicPr>
          <p:cNvPr id="7" name="Picture 2">
            <a:extLst>
              <a:ext uri="{FF2B5EF4-FFF2-40B4-BE49-F238E27FC236}">
                <a16:creationId xmlns:a16="http://schemas.microsoft.com/office/drawing/2014/main" id="{3F4D874C-CDCF-3DFF-AF2B-84A73760A7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62092" y="0"/>
            <a:ext cx="4923325" cy="738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9428399"/>
      </p:ext>
    </p:extLst>
  </p:cSld>
  <p:clrMapOvr>
    <a:masterClrMapping/>
  </p:clrMapOvr>
</p:sld>
</file>

<file path=ppt/theme/theme1.xml><?xml version="1.0" encoding="utf-8"?>
<a:theme xmlns:a="http://schemas.openxmlformats.org/drawingml/2006/main" name="Tema1">
  <a:themeElements>
    <a:clrScheme name="Swiss">
      <a:dk1>
        <a:srgbClr val="000000"/>
      </a:dk1>
      <a:lt1>
        <a:srgbClr val="FFFFFF"/>
      </a:lt1>
      <a:dk2>
        <a:srgbClr val="E4E4E4"/>
      </a:dk2>
      <a:lt2>
        <a:srgbClr val="7CA655"/>
      </a:lt2>
      <a:accent1>
        <a:srgbClr val="A9D4DB"/>
      </a:accent1>
      <a:accent2>
        <a:srgbClr val="FBE284"/>
      </a:accent2>
      <a:accent3>
        <a:srgbClr val="4495A2"/>
      </a:accent3>
      <a:accent4>
        <a:srgbClr val="AA5881"/>
      </a:accent4>
      <a:accent5>
        <a:srgbClr val="E06742"/>
      </a:accent5>
      <a:accent6>
        <a:srgbClr val="F9D448"/>
      </a:accent6>
      <a:hlink>
        <a:srgbClr val="4495A2"/>
      </a:hlink>
      <a:folHlink>
        <a:srgbClr val="AA5881"/>
      </a:folHlink>
    </a:clrScheme>
    <a:fontScheme name="Custom 175">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49129429_TF78853419_Win32.potx" id="{697C08D2-4C4A-4521-8070-5B07DA2F2744}" vid="{B4D4694D-4865-44CB-AD44-43D5DBA7E4DF}"/>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la oficin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9EC1AB0-9704-404D-B6D3-819D938AC55B}">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94F21D10-BD83-491A-AAA6-945C2DB1EB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D20B6E4-879E-4E6C-BDE7-261540CD376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{5AB5E7B9-CBD4-4DD9-AE4C-308061AB880F}tf78853419_win32</Template>
  <TotalTime>188</TotalTime>
  <Words>2431</Words>
  <Application>Microsoft Office PowerPoint</Application>
  <PresentationFormat>Panorámica</PresentationFormat>
  <Paragraphs>156</Paragraphs>
  <Slides>30</Slides>
  <Notes>16</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30</vt:i4>
      </vt:variant>
    </vt:vector>
  </HeadingPairs>
  <TitlesOfParts>
    <vt:vector size="38" baseType="lpstr">
      <vt:lpstr>Arial</vt:lpstr>
      <vt:lpstr>Calibri</vt:lpstr>
      <vt:lpstr>Franklin Gothic Book</vt:lpstr>
      <vt:lpstr>Franklin Gothic Demi</vt:lpstr>
      <vt:lpstr>Myriad Pro</vt:lpstr>
      <vt:lpstr>verdana</vt:lpstr>
      <vt:lpstr>Wingdings</vt:lpstr>
      <vt:lpstr>Tema1</vt:lpstr>
      <vt:lpstr>DE LA NULIDAD DE ELECCIONES</vt:lpstr>
      <vt:lpstr>Nulidad de elección de la Gubernatura de Tabasco del año 2000</vt:lpstr>
      <vt:lpstr>Presentación de PowerPoint</vt:lpstr>
      <vt:lpstr>Presentación de PowerPoint</vt:lpstr>
      <vt:lpstr>ASPECTOS A CONSIDERAR DE LA NULIDAD ABSTRACTA</vt:lpstr>
      <vt:lpstr>Nulidades de las elecciones de Diputaciones (artículo 68);   Regidurías (artículo 69);  y Gubernatura (artículo 70) </vt:lpstr>
      <vt:lpstr>CÁLCULO DE CASILLAS</vt:lpstr>
      <vt:lpstr>Calcular el 20% en un Distrito Electoral/municipio </vt:lpstr>
      <vt:lpstr>Calcular el 20% en el territorio del Estado</vt:lpstr>
      <vt:lpstr>Cuando los dos integrantes de la fórmula de candidaturas que hubieren obtenido constancia de mayoría sean inelegibles</vt:lpstr>
      <vt:lpstr>Efectos de la nulidad de la elección de Diputaciones y Regidurías de MR</vt:lpstr>
      <vt:lpstr>Efectos de la la inelegibilidad de candidatos a Diputaciones y Regidurías RP </vt:lpstr>
      <vt:lpstr>Efectos de la nulidad de elección de Gubernatura por inelegibilidad</vt:lpstr>
      <vt:lpstr>Presentación de PowerPoint</vt:lpstr>
      <vt:lpstr>Presentación de PowerPoint</vt:lpstr>
      <vt:lpstr>Presentación de PowerPoint</vt:lpstr>
      <vt:lpstr>Presentación de PowerPoint</vt:lpstr>
      <vt:lpstr>Presentación de PowerPoint</vt:lpstr>
      <vt:lpstr>Tener acreditadas las irregularidades graves, generalizadas y permanentes, atribuibles a la autoridad administrativa electoral,   detectadas en el acta de la sesión permanente de jornada electoral del Consejo Electoral Municipal de siete de junio y relativas a la sesión de cómputo municipal de diez de junio, ambos de dos mil quince, las cuales, en suma, estimó transgredían el principio de certeza y legalidad.  </vt:lpstr>
      <vt:lpstr>IRREGULARIDADES DERIVADAS DE LA SESIÓN PERMANENTE DE JORNADA ELECTORAL</vt:lpstr>
      <vt:lpstr>Presentación de PowerPoint</vt:lpstr>
      <vt:lpstr>Presentación de PowerPoint</vt:lpstr>
      <vt:lpstr>Presentación de PowerPoint</vt:lpstr>
      <vt:lpstr>Articulo 71 Bis</vt:lpstr>
      <vt:lpstr>El carácter determinante la establece el mismo numeral</vt:lpstr>
      <vt:lpstr>Presentación de PowerPoint</vt:lpstr>
      <vt:lpstr>Presentación de PowerPoint</vt:lpstr>
      <vt:lpstr>Jurisprudencia 2/2018</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LA NULIDAD DE LAS ELECCIONES</dc:title>
  <dc:creator>elena jazmin pedrero sosa</dc:creator>
  <cp:lastModifiedBy>PcDaniel</cp:lastModifiedBy>
  <cp:revision>15</cp:revision>
  <dcterms:created xsi:type="dcterms:W3CDTF">2024-05-14T17:00:42Z</dcterms:created>
  <dcterms:modified xsi:type="dcterms:W3CDTF">2024-05-15T16:35:15Z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